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8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17"/>
  </p:notesMasterIdLst>
  <p:handoutMasterIdLst>
    <p:handoutMasterId r:id="rId118"/>
  </p:handoutMasterIdLst>
  <p:sldIdLst>
    <p:sldId id="2615" r:id="rId2"/>
    <p:sldId id="2713" r:id="rId3"/>
    <p:sldId id="2716" r:id="rId4"/>
    <p:sldId id="2714" r:id="rId5"/>
    <p:sldId id="2717" r:id="rId6"/>
    <p:sldId id="2718" r:id="rId7"/>
    <p:sldId id="2719" r:id="rId8"/>
    <p:sldId id="2720" r:id="rId9"/>
    <p:sldId id="2721" r:id="rId10"/>
    <p:sldId id="2724" r:id="rId11"/>
    <p:sldId id="2722" r:id="rId12"/>
    <p:sldId id="2723" r:id="rId13"/>
    <p:sldId id="2726" r:id="rId14"/>
    <p:sldId id="2725" r:id="rId15"/>
    <p:sldId id="2727" r:id="rId16"/>
    <p:sldId id="2728" r:id="rId17"/>
    <p:sldId id="2729" r:id="rId18"/>
    <p:sldId id="2730" r:id="rId19"/>
    <p:sldId id="2731" r:id="rId20"/>
    <p:sldId id="2732" r:id="rId21"/>
    <p:sldId id="2733" r:id="rId22"/>
    <p:sldId id="2734" r:id="rId23"/>
    <p:sldId id="2735" r:id="rId24"/>
    <p:sldId id="2736" r:id="rId25"/>
    <p:sldId id="2737" r:id="rId26"/>
    <p:sldId id="2738" r:id="rId27"/>
    <p:sldId id="2739" r:id="rId28"/>
    <p:sldId id="2740" r:id="rId29"/>
    <p:sldId id="2741" r:id="rId30"/>
    <p:sldId id="2742" r:id="rId31"/>
    <p:sldId id="2743" r:id="rId32"/>
    <p:sldId id="2744" r:id="rId33"/>
    <p:sldId id="2745" r:id="rId34"/>
    <p:sldId id="2746" r:id="rId35"/>
    <p:sldId id="2747" r:id="rId36"/>
    <p:sldId id="2748" r:id="rId37"/>
    <p:sldId id="2749" r:id="rId38"/>
    <p:sldId id="2750" r:id="rId39"/>
    <p:sldId id="2751" r:id="rId40"/>
    <p:sldId id="2752" r:id="rId41"/>
    <p:sldId id="2753" r:id="rId42"/>
    <p:sldId id="2754" r:id="rId43"/>
    <p:sldId id="2755" r:id="rId44"/>
    <p:sldId id="2756" r:id="rId45"/>
    <p:sldId id="2757" r:id="rId46"/>
    <p:sldId id="2758" r:id="rId47"/>
    <p:sldId id="2759" r:id="rId48"/>
    <p:sldId id="2760" r:id="rId49"/>
    <p:sldId id="2761" r:id="rId50"/>
    <p:sldId id="2763" r:id="rId51"/>
    <p:sldId id="2762" r:id="rId52"/>
    <p:sldId id="2766" r:id="rId53"/>
    <p:sldId id="2791" r:id="rId54"/>
    <p:sldId id="2829" r:id="rId55"/>
    <p:sldId id="2770" r:id="rId56"/>
    <p:sldId id="2792" r:id="rId57"/>
    <p:sldId id="2771" r:id="rId58"/>
    <p:sldId id="2801" r:id="rId59"/>
    <p:sldId id="2772" r:id="rId60"/>
    <p:sldId id="2802" r:id="rId61"/>
    <p:sldId id="2773" r:id="rId62"/>
    <p:sldId id="2803" r:id="rId63"/>
    <p:sldId id="2774" r:id="rId64"/>
    <p:sldId id="2804" r:id="rId65"/>
    <p:sldId id="2775" r:id="rId66"/>
    <p:sldId id="2805" r:id="rId67"/>
    <p:sldId id="2776" r:id="rId68"/>
    <p:sldId id="2806" r:id="rId69"/>
    <p:sldId id="2777" r:id="rId70"/>
    <p:sldId id="2807" r:id="rId71"/>
    <p:sldId id="2778" r:id="rId72"/>
    <p:sldId id="2808" r:id="rId73"/>
    <p:sldId id="2779" r:id="rId74"/>
    <p:sldId id="2809" r:id="rId75"/>
    <p:sldId id="2780" r:id="rId76"/>
    <p:sldId id="2810" r:id="rId77"/>
    <p:sldId id="2781" r:id="rId78"/>
    <p:sldId id="2811" r:id="rId79"/>
    <p:sldId id="2782" r:id="rId80"/>
    <p:sldId id="2812" r:id="rId81"/>
    <p:sldId id="2783" r:id="rId82"/>
    <p:sldId id="2813" r:id="rId83"/>
    <p:sldId id="2784" r:id="rId84"/>
    <p:sldId id="2814" r:id="rId85"/>
    <p:sldId id="2785" r:id="rId86"/>
    <p:sldId id="2815" r:id="rId87"/>
    <p:sldId id="2786" r:id="rId88"/>
    <p:sldId id="2816" r:id="rId89"/>
    <p:sldId id="2787" r:id="rId90"/>
    <p:sldId id="2817" r:id="rId91"/>
    <p:sldId id="2788" r:id="rId92"/>
    <p:sldId id="2818" r:id="rId93"/>
    <p:sldId id="2789" r:id="rId94"/>
    <p:sldId id="2819" r:id="rId95"/>
    <p:sldId id="2790" r:id="rId96"/>
    <p:sldId id="2820" r:id="rId97"/>
    <p:sldId id="2793" r:id="rId98"/>
    <p:sldId id="2821" r:id="rId99"/>
    <p:sldId id="2794" r:id="rId100"/>
    <p:sldId id="2822" r:id="rId101"/>
    <p:sldId id="2795" r:id="rId102"/>
    <p:sldId id="2823" r:id="rId103"/>
    <p:sldId id="2796" r:id="rId104"/>
    <p:sldId id="2824" r:id="rId105"/>
    <p:sldId id="2797" r:id="rId106"/>
    <p:sldId id="2825" r:id="rId107"/>
    <p:sldId id="2798" r:id="rId108"/>
    <p:sldId id="2826" r:id="rId109"/>
    <p:sldId id="2799" r:id="rId110"/>
    <p:sldId id="2827" r:id="rId111"/>
    <p:sldId id="2800" r:id="rId112"/>
    <p:sldId id="2828" r:id="rId113"/>
    <p:sldId id="2830" r:id="rId114"/>
    <p:sldId id="2831" r:id="rId115"/>
    <p:sldId id="2832" r:id="rId116"/>
  </p:sldIdLst>
  <p:sldSz cx="29260800" cy="16459200"/>
  <p:notesSz cx="9945688" cy="6858000"/>
  <p:defaultTextStyle>
    <a:defPPr>
      <a:defRPr lang="en-US"/>
    </a:defPPr>
    <a:lvl1pPr marL="0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1pPr>
    <a:lvl2pPr marL="1650602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2pPr>
    <a:lvl3pPr marL="3301204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3pPr>
    <a:lvl4pPr marL="4951804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4pPr>
    <a:lvl5pPr marL="6602406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5pPr>
    <a:lvl6pPr marL="8253008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6pPr>
    <a:lvl7pPr marL="9903610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7pPr>
    <a:lvl8pPr marL="11554212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8pPr>
    <a:lvl9pPr marL="13204812" algn="l" defTabSz="3301204" rtl="0" eaLnBrk="1" latinLnBrk="0" hangingPunct="1">
      <a:defRPr sz="6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84" userDrawn="1">
          <p15:clr>
            <a:srgbClr val="A4A3A4"/>
          </p15:clr>
        </p15:guide>
        <p15:guide id="2" pos="9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3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617B"/>
    <a:srgbClr val="FEF105"/>
    <a:srgbClr val="F70006"/>
    <a:srgbClr val="7F7F7F"/>
    <a:srgbClr val="1AAD96"/>
    <a:srgbClr val="BFBFBF"/>
    <a:srgbClr val="A6A6A6"/>
    <a:srgbClr val="D9D9D9"/>
    <a:srgbClr val="E9E9E9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5226" autoAdjust="0"/>
  </p:normalViewPr>
  <p:slideViewPr>
    <p:cSldViewPr snapToObjects="1">
      <p:cViewPr varScale="1">
        <p:scale>
          <a:sx n="35" d="100"/>
          <a:sy n="35" d="100"/>
        </p:scale>
        <p:origin x="634" y="19"/>
      </p:cViewPr>
      <p:guideLst>
        <p:guide orient="horz" pos="5184"/>
        <p:guide pos="9216"/>
      </p:guideLst>
    </p:cSldViewPr>
  </p:slideViewPr>
  <p:outlineViewPr>
    <p:cViewPr>
      <p:scale>
        <a:sx n="33" d="100"/>
        <a:sy n="33" d="100"/>
      </p:scale>
      <p:origin x="0" y="13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Objects="1">
      <p:cViewPr varScale="1">
        <p:scale>
          <a:sx n="83" d="100"/>
          <a:sy n="83" d="100"/>
        </p:scale>
        <p:origin x="1973" y="67"/>
      </p:cViewPr>
      <p:guideLst>
        <p:guide orient="horz" pos="2160"/>
        <p:guide pos="31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commentAuthors" Target="commentAuthor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avi Rv Belmont" userId="377f155679a73340" providerId="LiveId" clId="{8D95968B-89E3-4196-AF68-6FEBD7D3AC8A}"/>
    <pc:docChg chg="undo redo custSel addSld delSld modSld">
      <pc:chgData name="Xavi Rv Belmont" userId="377f155679a73340" providerId="LiveId" clId="{8D95968B-89E3-4196-AF68-6FEBD7D3AC8A}" dt="2025-04-01T00:45:25.947" v="370" actId="207"/>
      <pc:docMkLst>
        <pc:docMk/>
      </pc:docMkLst>
      <pc:sldChg chg="modSp mod">
        <pc:chgData name="Xavi Rv Belmont" userId="377f155679a73340" providerId="LiveId" clId="{8D95968B-89E3-4196-AF68-6FEBD7D3AC8A}" dt="2025-03-31T23:45:16.443" v="25" actId="20577"/>
        <pc:sldMkLst>
          <pc:docMk/>
          <pc:sldMk cId="1668701652" sldId="2766"/>
        </pc:sldMkLst>
        <pc:spChg chg="mod">
          <ac:chgData name="Xavi Rv Belmont" userId="377f155679a73340" providerId="LiveId" clId="{8D95968B-89E3-4196-AF68-6FEBD7D3AC8A}" dt="2025-03-31T23:45:16.443" v="25" actId="20577"/>
          <ac:spMkLst>
            <pc:docMk/>
            <pc:sldMk cId="1668701652" sldId="2766"/>
            <ac:spMk id="9" creationId="{0B0D069F-0075-6B13-8E63-E5288E7DE3BC}"/>
          </ac:spMkLst>
        </pc:spChg>
        <pc:spChg chg="mod">
          <ac:chgData name="Xavi Rv Belmont" userId="377f155679a73340" providerId="LiveId" clId="{8D95968B-89E3-4196-AF68-6FEBD7D3AC8A}" dt="2025-03-31T23:45:11.757" v="11" actId="20577"/>
          <ac:spMkLst>
            <pc:docMk/>
            <pc:sldMk cId="1668701652" sldId="2766"/>
            <ac:spMk id="15" creationId="{13984493-50A0-7848-CBDE-438F7CFC8A81}"/>
          </ac:spMkLst>
        </pc:spChg>
      </pc:sldChg>
      <pc:sldChg chg="addSp delSp modSp mod">
        <pc:chgData name="Xavi Rv Belmont" userId="377f155679a73340" providerId="LiveId" clId="{8D95968B-89E3-4196-AF68-6FEBD7D3AC8A}" dt="2025-03-31T23:54:01.995" v="224" actId="478"/>
        <pc:sldMkLst>
          <pc:docMk/>
          <pc:sldMk cId="3128977343" sldId="2770"/>
        </pc:sldMkLst>
        <pc:spChg chg="mod">
          <ac:chgData name="Xavi Rv Belmont" userId="377f155679a73340" providerId="LiveId" clId="{8D95968B-89E3-4196-AF68-6FEBD7D3AC8A}" dt="2025-03-31T23:45:54.266" v="39"/>
          <ac:spMkLst>
            <pc:docMk/>
            <pc:sldMk cId="3128977343" sldId="2770"/>
            <ac:spMk id="5" creationId="{D7A493D8-C8E0-C108-396A-5ED79F630D25}"/>
          </ac:spMkLst>
        </pc:spChg>
        <pc:spChg chg="add del mod">
          <ac:chgData name="Xavi Rv Belmont" userId="377f155679a73340" providerId="LiveId" clId="{8D95968B-89E3-4196-AF68-6FEBD7D3AC8A}" dt="2025-03-31T23:54:01.995" v="224" actId="478"/>
          <ac:spMkLst>
            <pc:docMk/>
            <pc:sldMk cId="3128977343" sldId="2770"/>
            <ac:spMk id="7" creationId="{53952AE1-6AD9-B635-DE72-A71AEAC02780}"/>
          </ac:spMkLst>
        </pc:spChg>
        <pc:picChg chg="del">
          <ac:chgData name="Xavi Rv Belmont" userId="377f155679a73340" providerId="LiveId" clId="{8D95968B-89E3-4196-AF68-6FEBD7D3AC8A}" dt="2025-03-31T23:54:01.390" v="223" actId="478"/>
          <ac:picMkLst>
            <pc:docMk/>
            <pc:sldMk cId="3128977343" sldId="2770"/>
            <ac:picMk id="2" creationId="{6E4EF6C1-7460-3AF6-777E-CDFB6C86144F}"/>
          </ac:picMkLst>
        </pc:picChg>
      </pc:sldChg>
      <pc:sldChg chg="addSp delSp modSp mod">
        <pc:chgData name="Xavi Rv Belmont" userId="377f155679a73340" providerId="LiveId" clId="{8D95968B-89E3-4196-AF68-6FEBD7D3AC8A}" dt="2025-03-31T23:53:55.139" v="218" actId="478"/>
        <pc:sldMkLst>
          <pc:docMk/>
          <pc:sldMk cId="3239710127" sldId="2771"/>
        </pc:sldMkLst>
        <pc:spChg chg="mod">
          <ac:chgData name="Xavi Rv Belmont" userId="377f155679a73340" providerId="LiveId" clId="{8D95968B-89E3-4196-AF68-6FEBD7D3AC8A}" dt="2025-03-31T23:45:58.773" v="41"/>
          <ac:spMkLst>
            <pc:docMk/>
            <pc:sldMk cId="3239710127" sldId="2771"/>
            <ac:spMk id="5" creationId="{E9F3C4C7-B330-2D85-4A83-489C6B0EEB3B}"/>
          </ac:spMkLst>
        </pc:spChg>
        <pc:spChg chg="add del mod">
          <ac:chgData name="Xavi Rv Belmont" userId="377f155679a73340" providerId="LiveId" clId="{8D95968B-89E3-4196-AF68-6FEBD7D3AC8A}" dt="2025-03-31T23:53:55.139" v="218" actId="478"/>
          <ac:spMkLst>
            <pc:docMk/>
            <pc:sldMk cId="3239710127" sldId="2771"/>
            <ac:spMk id="7" creationId="{7BDBAD85-D65E-A6CE-CFD0-2408EB2C8DB9}"/>
          </ac:spMkLst>
        </pc:spChg>
        <pc:picChg chg="del">
          <ac:chgData name="Xavi Rv Belmont" userId="377f155679a73340" providerId="LiveId" clId="{8D95968B-89E3-4196-AF68-6FEBD7D3AC8A}" dt="2025-03-31T23:53:54.582" v="217" actId="478"/>
          <ac:picMkLst>
            <pc:docMk/>
            <pc:sldMk cId="3239710127" sldId="2771"/>
            <ac:picMk id="2" creationId="{8AA90C1F-A66E-8417-09C7-B56D313B77E0}"/>
          </ac:picMkLst>
        </pc:picChg>
      </pc:sldChg>
      <pc:sldChg chg="addSp delSp modSp mod">
        <pc:chgData name="Xavi Rv Belmont" userId="377f155679a73340" providerId="LiveId" clId="{8D95968B-89E3-4196-AF68-6FEBD7D3AC8A}" dt="2025-03-31T23:53:52.654" v="216" actId="478"/>
        <pc:sldMkLst>
          <pc:docMk/>
          <pc:sldMk cId="53751126" sldId="2772"/>
        </pc:sldMkLst>
        <pc:spChg chg="mod">
          <ac:chgData name="Xavi Rv Belmont" userId="377f155679a73340" providerId="LiveId" clId="{8D95968B-89E3-4196-AF68-6FEBD7D3AC8A}" dt="2025-03-31T23:46:02.911" v="43"/>
          <ac:spMkLst>
            <pc:docMk/>
            <pc:sldMk cId="53751126" sldId="2772"/>
            <ac:spMk id="5" creationId="{A020C206-DE28-9CF3-A211-A521F52FC85A}"/>
          </ac:spMkLst>
        </pc:spChg>
        <pc:spChg chg="add del mod">
          <ac:chgData name="Xavi Rv Belmont" userId="377f155679a73340" providerId="LiveId" clId="{8D95968B-89E3-4196-AF68-6FEBD7D3AC8A}" dt="2025-03-31T23:53:52.654" v="216" actId="478"/>
          <ac:spMkLst>
            <pc:docMk/>
            <pc:sldMk cId="53751126" sldId="2772"/>
            <ac:spMk id="7" creationId="{5BF63958-1DC5-10CE-868A-075E6B0CC9BF}"/>
          </ac:spMkLst>
        </pc:spChg>
        <pc:picChg chg="del">
          <ac:chgData name="Xavi Rv Belmont" userId="377f155679a73340" providerId="LiveId" clId="{8D95968B-89E3-4196-AF68-6FEBD7D3AC8A}" dt="2025-03-31T23:53:52.052" v="215" actId="478"/>
          <ac:picMkLst>
            <pc:docMk/>
            <pc:sldMk cId="53751126" sldId="2772"/>
            <ac:picMk id="2" creationId="{C197B46E-D7C3-21CB-297F-EC3668260595}"/>
          </ac:picMkLst>
        </pc:picChg>
      </pc:sldChg>
      <pc:sldChg chg="addSp delSp modSp mod">
        <pc:chgData name="Xavi Rv Belmont" userId="377f155679a73340" providerId="LiveId" clId="{8D95968B-89E3-4196-AF68-6FEBD7D3AC8A}" dt="2025-03-31T23:53:45.636" v="210" actId="478"/>
        <pc:sldMkLst>
          <pc:docMk/>
          <pc:sldMk cId="4294158612" sldId="2773"/>
        </pc:sldMkLst>
        <pc:spChg chg="mod">
          <ac:chgData name="Xavi Rv Belmont" userId="377f155679a73340" providerId="LiveId" clId="{8D95968B-89E3-4196-AF68-6FEBD7D3AC8A}" dt="2025-03-31T23:46:08.219" v="45"/>
          <ac:spMkLst>
            <pc:docMk/>
            <pc:sldMk cId="4294158612" sldId="2773"/>
            <ac:spMk id="5" creationId="{1E7F6858-1275-4FA3-935E-C7362B02BEBA}"/>
          </ac:spMkLst>
        </pc:spChg>
        <pc:spChg chg="add del mod">
          <ac:chgData name="Xavi Rv Belmont" userId="377f155679a73340" providerId="LiveId" clId="{8D95968B-89E3-4196-AF68-6FEBD7D3AC8A}" dt="2025-03-31T23:53:45.636" v="210" actId="478"/>
          <ac:spMkLst>
            <pc:docMk/>
            <pc:sldMk cId="4294158612" sldId="2773"/>
            <ac:spMk id="7" creationId="{28E5CF5C-5E50-FB83-25B7-19B923818633}"/>
          </ac:spMkLst>
        </pc:spChg>
        <pc:picChg chg="del">
          <ac:chgData name="Xavi Rv Belmont" userId="377f155679a73340" providerId="LiveId" clId="{8D95968B-89E3-4196-AF68-6FEBD7D3AC8A}" dt="2025-03-31T23:53:45.048" v="209" actId="478"/>
          <ac:picMkLst>
            <pc:docMk/>
            <pc:sldMk cId="4294158612" sldId="2773"/>
            <ac:picMk id="2" creationId="{33044667-243D-DE6F-7FC9-F948578444C7}"/>
          </ac:picMkLst>
        </pc:picChg>
      </pc:sldChg>
      <pc:sldChg chg="addSp delSp modSp mod">
        <pc:chgData name="Xavi Rv Belmont" userId="377f155679a73340" providerId="LiveId" clId="{8D95968B-89E3-4196-AF68-6FEBD7D3AC8A}" dt="2025-03-31T23:53:41.808" v="206" actId="478"/>
        <pc:sldMkLst>
          <pc:docMk/>
          <pc:sldMk cId="2209154658" sldId="2774"/>
        </pc:sldMkLst>
        <pc:spChg chg="mod">
          <ac:chgData name="Xavi Rv Belmont" userId="377f155679a73340" providerId="LiveId" clId="{8D95968B-89E3-4196-AF68-6FEBD7D3AC8A}" dt="2025-03-31T23:46:12.188" v="47"/>
          <ac:spMkLst>
            <pc:docMk/>
            <pc:sldMk cId="2209154658" sldId="2774"/>
            <ac:spMk id="5" creationId="{34921A41-D4F3-6D3D-33F5-70751F9D84B7}"/>
          </ac:spMkLst>
        </pc:spChg>
        <pc:spChg chg="add del mod">
          <ac:chgData name="Xavi Rv Belmont" userId="377f155679a73340" providerId="LiveId" clId="{8D95968B-89E3-4196-AF68-6FEBD7D3AC8A}" dt="2025-03-31T23:53:41.808" v="206" actId="478"/>
          <ac:spMkLst>
            <pc:docMk/>
            <pc:sldMk cId="2209154658" sldId="2774"/>
            <ac:spMk id="7" creationId="{477C1D7B-36B0-1F8B-41B6-48E0034CD437}"/>
          </ac:spMkLst>
        </pc:spChg>
        <pc:picChg chg="del">
          <ac:chgData name="Xavi Rv Belmont" userId="377f155679a73340" providerId="LiveId" clId="{8D95968B-89E3-4196-AF68-6FEBD7D3AC8A}" dt="2025-03-31T23:53:41.152" v="205" actId="478"/>
          <ac:picMkLst>
            <pc:docMk/>
            <pc:sldMk cId="2209154658" sldId="2774"/>
            <ac:picMk id="2" creationId="{DA93747A-3B69-6CA0-41FF-8669D3620009}"/>
          </ac:picMkLst>
        </pc:picChg>
      </pc:sldChg>
      <pc:sldChg chg="addSp delSp modSp mod">
        <pc:chgData name="Xavi Rv Belmont" userId="377f155679a73340" providerId="LiveId" clId="{8D95968B-89E3-4196-AF68-6FEBD7D3AC8A}" dt="2025-03-31T23:53:35.272" v="202" actId="478"/>
        <pc:sldMkLst>
          <pc:docMk/>
          <pc:sldMk cId="3443344042" sldId="2775"/>
        </pc:sldMkLst>
        <pc:spChg chg="mod">
          <ac:chgData name="Xavi Rv Belmont" userId="377f155679a73340" providerId="LiveId" clId="{8D95968B-89E3-4196-AF68-6FEBD7D3AC8A}" dt="2025-03-31T23:46:18.732" v="49"/>
          <ac:spMkLst>
            <pc:docMk/>
            <pc:sldMk cId="3443344042" sldId="2775"/>
            <ac:spMk id="5" creationId="{B016B695-5ED1-3BB6-B980-122ED39550AE}"/>
          </ac:spMkLst>
        </pc:spChg>
        <pc:spChg chg="add del mod">
          <ac:chgData name="Xavi Rv Belmont" userId="377f155679a73340" providerId="LiveId" clId="{8D95968B-89E3-4196-AF68-6FEBD7D3AC8A}" dt="2025-03-31T23:53:35.272" v="202" actId="478"/>
          <ac:spMkLst>
            <pc:docMk/>
            <pc:sldMk cId="3443344042" sldId="2775"/>
            <ac:spMk id="7" creationId="{A9431B73-7242-0858-1481-4F77D4797D96}"/>
          </ac:spMkLst>
        </pc:spChg>
        <pc:picChg chg="del">
          <ac:chgData name="Xavi Rv Belmont" userId="377f155679a73340" providerId="LiveId" clId="{8D95968B-89E3-4196-AF68-6FEBD7D3AC8A}" dt="2025-03-31T23:53:34.602" v="201" actId="478"/>
          <ac:picMkLst>
            <pc:docMk/>
            <pc:sldMk cId="3443344042" sldId="2775"/>
            <ac:picMk id="2" creationId="{3B1D34DB-C75C-F05A-A450-3A246E87E8BC}"/>
          </ac:picMkLst>
        </pc:picChg>
      </pc:sldChg>
      <pc:sldChg chg="addSp delSp modSp mod">
        <pc:chgData name="Xavi Rv Belmont" userId="377f155679a73340" providerId="LiveId" clId="{8D95968B-89E3-4196-AF68-6FEBD7D3AC8A}" dt="2025-03-31T23:53:30.515" v="198" actId="478"/>
        <pc:sldMkLst>
          <pc:docMk/>
          <pc:sldMk cId="3505880943" sldId="2776"/>
        </pc:sldMkLst>
        <pc:spChg chg="mod">
          <ac:chgData name="Xavi Rv Belmont" userId="377f155679a73340" providerId="LiveId" clId="{8D95968B-89E3-4196-AF68-6FEBD7D3AC8A}" dt="2025-03-31T23:46:23.740" v="51"/>
          <ac:spMkLst>
            <pc:docMk/>
            <pc:sldMk cId="3505880943" sldId="2776"/>
            <ac:spMk id="5" creationId="{82ECEF37-3172-1E02-72FF-99D5C08B5FA0}"/>
          </ac:spMkLst>
        </pc:spChg>
        <pc:spChg chg="add del mod">
          <ac:chgData name="Xavi Rv Belmont" userId="377f155679a73340" providerId="LiveId" clId="{8D95968B-89E3-4196-AF68-6FEBD7D3AC8A}" dt="2025-03-31T23:53:30.515" v="198" actId="478"/>
          <ac:spMkLst>
            <pc:docMk/>
            <pc:sldMk cId="3505880943" sldId="2776"/>
            <ac:spMk id="7" creationId="{E957EB1B-FAF3-6AD8-8843-1A388864410C}"/>
          </ac:spMkLst>
        </pc:spChg>
        <pc:picChg chg="del">
          <ac:chgData name="Xavi Rv Belmont" userId="377f155679a73340" providerId="LiveId" clId="{8D95968B-89E3-4196-AF68-6FEBD7D3AC8A}" dt="2025-03-31T23:53:29.926" v="197" actId="478"/>
          <ac:picMkLst>
            <pc:docMk/>
            <pc:sldMk cId="3505880943" sldId="2776"/>
            <ac:picMk id="2" creationId="{D6989686-51FB-E9EF-436F-ED42816066FF}"/>
          </ac:picMkLst>
        </pc:picChg>
      </pc:sldChg>
      <pc:sldChg chg="addSp delSp modSp mod">
        <pc:chgData name="Xavi Rv Belmont" userId="377f155679a73340" providerId="LiveId" clId="{8D95968B-89E3-4196-AF68-6FEBD7D3AC8A}" dt="2025-03-31T23:53:25.351" v="194" actId="478"/>
        <pc:sldMkLst>
          <pc:docMk/>
          <pc:sldMk cId="3203654253" sldId="2777"/>
        </pc:sldMkLst>
        <pc:spChg chg="mod">
          <ac:chgData name="Xavi Rv Belmont" userId="377f155679a73340" providerId="LiveId" clId="{8D95968B-89E3-4196-AF68-6FEBD7D3AC8A}" dt="2025-03-31T23:46:28.705" v="53"/>
          <ac:spMkLst>
            <pc:docMk/>
            <pc:sldMk cId="3203654253" sldId="2777"/>
            <ac:spMk id="5" creationId="{8ADA8AD9-2B4C-EBF2-D153-24E80E75FC4B}"/>
          </ac:spMkLst>
        </pc:spChg>
        <pc:spChg chg="add del mod">
          <ac:chgData name="Xavi Rv Belmont" userId="377f155679a73340" providerId="LiveId" clId="{8D95968B-89E3-4196-AF68-6FEBD7D3AC8A}" dt="2025-03-31T23:53:25.351" v="194" actId="478"/>
          <ac:spMkLst>
            <pc:docMk/>
            <pc:sldMk cId="3203654253" sldId="2777"/>
            <ac:spMk id="7" creationId="{B0CA36C7-C4EA-F973-8061-BA3386CB734D}"/>
          </ac:spMkLst>
        </pc:spChg>
        <pc:picChg chg="del">
          <ac:chgData name="Xavi Rv Belmont" userId="377f155679a73340" providerId="LiveId" clId="{8D95968B-89E3-4196-AF68-6FEBD7D3AC8A}" dt="2025-03-31T23:53:24.729" v="193" actId="478"/>
          <ac:picMkLst>
            <pc:docMk/>
            <pc:sldMk cId="3203654253" sldId="2777"/>
            <ac:picMk id="2" creationId="{EA0E235A-9A42-5124-7730-04F20F1AAF0F}"/>
          </ac:picMkLst>
        </pc:picChg>
      </pc:sldChg>
      <pc:sldChg chg="addSp delSp modSp mod">
        <pc:chgData name="Xavi Rv Belmont" userId="377f155679a73340" providerId="LiveId" clId="{8D95968B-89E3-4196-AF68-6FEBD7D3AC8A}" dt="2025-03-31T23:53:20.409" v="190" actId="478"/>
        <pc:sldMkLst>
          <pc:docMk/>
          <pc:sldMk cId="3603244723" sldId="2778"/>
        </pc:sldMkLst>
        <pc:spChg chg="mod">
          <ac:chgData name="Xavi Rv Belmont" userId="377f155679a73340" providerId="LiveId" clId="{8D95968B-89E3-4196-AF68-6FEBD7D3AC8A}" dt="2025-03-31T23:46:32.590" v="55"/>
          <ac:spMkLst>
            <pc:docMk/>
            <pc:sldMk cId="3603244723" sldId="2778"/>
            <ac:spMk id="5" creationId="{CCE31009-CD65-D829-4923-19E4E7436C94}"/>
          </ac:spMkLst>
        </pc:spChg>
        <pc:spChg chg="add del mod">
          <ac:chgData name="Xavi Rv Belmont" userId="377f155679a73340" providerId="LiveId" clId="{8D95968B-89E3-4196-AF68-6FEBD7D3AC8A}" dt="2025-03-31T23:53:20.409" v="190" actId="478"/>
          <ac:spMkLst>
            <pc:docMk/>
            <pc:sldMk cId="3603244723" sldId="2778"/>
            <ac:spMk id="7" creationId="{39478F23-4F2F-8F39-E843-D506994CBD1A}"/>
          </ac:spMkLst>
        </pc:spChg>
        <pc:picChg chg="del">
          <ac:chgData name="Xavi Rv Belmont" userId="377f155679a73340" providerId="LiveId" clId="{8D95968B-89E3-4196-AF68-6FEBD7D3AC8A}" dt="2025-03-31T23:53:17.814" v="189" actId="478"/>
          <ac:picMkLst>
            <pc:docMk/>
            <pc:sldMk cId="3603244723" sldId="2778"/>
            <ac:picMk id="2" creationId="{84E68EBC-0AED-AA1C-251E-B20097DAA466}"/>
          </ac:picMkLst>
        </pc:picChg>
      </pc:sldChg>
      <pc:sldChg chg="addSp delSp modSp mod">
        <pc:chgData name="Xavi Rv Belmont" userId="377f155679a73340" providerId="LiveId" clId="{8D95968B-89E3-4196-AF68-6FEBD7D3AC8A}" dt="2025-03-31T23:53:14.498" v="186" actId="478"/>
        <pc:sldMkLst>
          <pc:docMk/>
          <pc:sldMk cId="1757413866" sldId="2779"/>
        </pc:sldMkLst>
        <pc:spChg chg="mod">
          <ac:chgData name="Xavi Rv Belmont" userId="377f155679a73340" providerId="LiveId" clId="{8D95968B-89E3-4196-AF68-6FEBD7D3AC8A}" dt="2025-03-31T23:46:37.986" v="57"/>
          <ac:spMkLst>
            <pc:docMk/>
            <pc:sldMk cId="1757413866" sldId="2779"/>
            <ac:spMk id="5" creationId="{6007BD00-5508-BD39-9875-5A9CA060D534}"/>
          </ac:spMkLst>
        </pc:spChg>
        <pc:spChg chg="add del mod">
          <ac:chgData name="Xavi Rv Belmont" userId="377f155679a73340" providerId="LiveId" clId="{8D95968B-89E3-4196-AF68-6FEBD7D3AC8A}" dt="2025-03-31T23:53:14.498" v="186" actId="478"/>
          <ac:spMkLst>
            <pc:docMk/>
            <pc:sldMk cId="1757413866" sldId="2779"/>
            <ac:spMk id="7" creationId="{5D03349A-BB14-FAFB-BC5E-4163E8B44E85}"/>
          </ac:spMkLst>
        </pc:spChg>
        <pc:picChg chg="del">
          <ac:chgData name="Xavi Rv Belmont" userId="377f155679a73340" providerId="LiveId" clId="{8D95968B-89E3-4196-AF68-6FEBD7D3AC8A}" dt="2025-03-31T23:53:13.778" v="185" actId="478"/>
          <ac:picMkLst>
            <pc:docMk/>
            <pc:sldMk cId="1757413866" sldId="2779"/>
            <ac:picMk id="2" creationId="{0E51B0BB-2FDC-F026-304C-12F9AF9AF265}"/>
          </ac:picMkLst>
        </pc:picChg>
      </pc:sldChg>
      <pc:sldChg chg="addSp delSp modSp mod">
        <pc:chgData name="Xavi Rv Belmont" userId="377f155679a73340" providerId="LiveId" clId="{8D95968B-89E3-4196-AF68-6FEBD7D3AC8A}" dt="2025-03-31T23:53:09.066" v="182" actId="478"/>
        <pc:sldMkLst>
          <pc:docMk/>
          <pc:sldMk cId="2883807061" sldId="2780"/>
        </pc:sldMkLst>
        <pc:spChg chg="mod">
          <ac:chgData name="Xavi Rv Belmont" userId="377f155679a73340" providerId="LiveId" clId="{8D95968B-89E3-4196-AF68-6FEBD7D3AC8A}" dt="2025-03-31T23:46:43.285" v="59"/>
          <ac:spMkLst>
            <pc:docMk/>
            <pc:sldMk cId="2883807061" sldId="2780"/>
            <ac:spMk id="5" creationId="{9B156749-713E-A570-971D-43DB3DEDB710}"/>
          </ac:spMkLst>
        </pc:spChg>
        <pc:spChg chg="add del mod">
          <ac:chgData name="Xavi Rv Belmont" userId="377f155679a73340" providerId="LiveId" clId="{8D95968B-89E3-4196-AF68-6FEBD7D3AC8A}" dt="2025-03-31T23:53:09.066" v="182" actId="478"/>
          <ac:spMkLst>
            <pc:docMk/>
            <pc:sldMk cId="2883807061" sldId="2780"/>
            <ac:spMk id="7" creationId="{83DCC496-D874-C420-8FA0-E5B23499144B}"/>
          </ac:spMkLst>
        </pc:spChg>
        <pc:picChg chg="del">
          <ac:chgData name="Xavi Rv Belmont" userId="377f155679a73340" providerId="LiveId" clId="{8D95968B-89E3-4196-AF68-6FEBD7D3AC8A}" dt="2025-03-31T23:53:08.378" v="181" actId="478"/>
          <ac:picMkLst>
            <pc:docMk/>
            <pc:sldMk cId="2883807061" sldId="2780"/>
            <ac:picMk id="2" creationId="{7D723658-17B9-E920-FF5E-A51E598F3E73}"/>
          </ac:picMkLst>
        </pc:picChg>
      </pc:sldChg>
      <pc:sldChg chg="addSp delSp modSp mod">
        <pc:chgData name="Xavi Rv Belmont" userId="377f155679a73340" providerId="LiveId" clId="{8D95968B-89E3-4196-AF68-6FEBD7D3AC8A}" dt="2025-03-31T23:53:05.015" v="178" actId="478"/>
        <pc:sldMkLst>
          <pc:docMk/>
          <pc:sldMk cId="3036981607" sldId="2781"/>
        </pc:sldMkLst>
        <pc:spChg chg="mod">
          <ac:chgData name="Xavi Rv Belmont" userId="377f155679a73340" providerId="LiveId" clId="{8D95968B-89E3-4196-AF68-6FEBD7D3AC8A}" dt="2025-03-31T23:46:49.033" v="61"/>
          <ac:spMkLst>
            <pc:docMk/>
            <pc:sldMk cId="3036981607" sldId="2781"/>
            <ac:spMk id="5" creationId="{8E8AFB56-9C63-9CA1-FF63-1E86BBA70500}"/>
          </ac:spMkLst>
        </pc:spChg>
        <pc:spChg chg="add del mod">
          <ac:chgData name="Xavi Rv Belmont" userId="377f155679a73340" providerId="LiveId" clId="{8D95968B-89E3-4196-AF68-6FEBD7D3AC8A}" dt="2025-03-31T23:53:05.015" v="178" actId="478"/>
          <ac:spMkLst>
            <pc:docMk/>
            <pc:sldMk cId="3036981607" sldId="2781"/>
            <ac:spMk id="7" creationId="{BF35602B-8563-32DA-640D-868D62090DA0}"/>
          </ac:spMkLst>
        </pc:spChg>
        <pc:picChg chg="del">
          <ac:chgData name="Xavi Rv Belmont" userId="377f155679a73340" providerId="LiveId" clId="{8D95968B-89E3-4196-AF68-6FEBD7D3AC8A}" dt="2025-03-31T23:53:04.395" v="177" actId="478"/>
          <ac:picMkLst>
            <pc:docMk/>
            <pc:sldMk cId="3036981607" sldId="2781"/>
            <ac:picMk id="2" creationId="{8E86613B-5BF2-BABD-8F89-AC48F3058383}"/>
          </ac:picMkLst>
        </pc:picChg>
      </pc:sldChg>
      <pc:sldChg chg="addSp delSp modSp mod">
        <pc:chgData name="Xavi Rv Belmont" userId="377f155679a73340" providerId="LiveId" clId="{8D95968B-89E3-4196-AF68-6FEBD7D3AC8A}" dt="2025-03-31T23:52:59.822" v="174" actId="478"/>
        <pc:sldMkLst>
          <pc:docMk/>
          <pc:sldMk cId="1922823102" sldId="2782"/>
        </pc:sldMkLst>
        <pc:spChg chg="mod">
          <ac:chgData name="Xavi Rv Belmont" userId="377f155679a73340" providerId="LiveId" clId="{8D95968B-89E3-4196-AF68-6FEBD7D3AC8A}" dt="2025-03-31T23:46:59.102" v="63"/>
          <ac:spMkLst>
            <pc:docMk/>
            <pc:sldMk cId="1922823102" sldId="2782"/>
            <ac:spMk id="5" creationId="{F5234495-9382-72E5-821C-F3538FC17E90}"/>
          </ac:spMkLst>
        </pc:spChg>
        <pc:spChg chg="add del mod">
          <ac:chgData name="Xavi Rv Belmont" userId="377f155679a73340" providerId="LiveId" clId="{8D95968B-89E3-4196-AF68-6FEBD7D3AC8A}" dt="2025-03-31T23:52:59.822" v="174" actId="478"/>
          <ac:spMkLst>
            <pc:docMk/>
            <pc:sldMk cId="1922823102" sldId="2782"/>
            <ac:spMk id="7" creationId="{7B273534-D34D-9423-EBF7-F55014CD8C89}"/>
          </ac:spMkLst>
        </pc:spChg>
        <pc:picChg chg="del">
          <ac:chgData name="Xavi Rv Belmont" userId="377f155679a73340" providerId="LiveId" clId="{8D95968B-89E3-4196-AF68-6FEBD7D3AC8A}" dt="2025-03-31T23:52:59.159" v="173" actId="478"/>
          <ac:picMkLst>
            <pc:docMk/>
            <pc:sldMk cId="1922823102" sldId="2782"/>
            <ac:picMk id="2" creationId="{5A9A89A3-CA11-1D80-00C1-8460AA85C965}"/>
          </ac:picMkLst>
        </pc:picChg>
      </pc:sldChg>
      <pc:sldChg chg="addSp delSp modSp mod">
        <pc:chgData name="Xavi Rv Belmont" userId="377f155679a73340" providerId="LiveId" clId="{8D95968B-89E3-4196-AF68-6FEBD7D3AC8A}" dt="2025-03-31T23:52:52.856" v="170" actId="478"/>
        <pc:sldMkLst>
          <pc:docMk/>
          <pc:sldMk cId="546794840" sldId="2783"/>
        </pc:sldMkLst>
        <pc:spChg chg="mod">
          <ac:chgData name="Xavi Rv Belmont" userId="377f155679a73340" providerId="LiveId" clId="{8D95968B-89E3-4196-AF68-6FEBD7D3AC8A}" dt="2025-03-31T23:47:04.513" v="65"/>
          <ac:spMkLst>
            <pc:docMk/>
            <pc:sldMk cId="546794840" sldId="2783"/>
            <ac:spMk id="5" creationId="{0957262E-041D-465B-6057-91C08E64B5A0}"/>
          </ac:spMkLst>
        </pc:spChg>
        <pc:spChg chg="add del mod">
          <ac:chgData name="Xavi Rv Belmont" userId="377f155679a73340" providerId="LiveId" clId="{8D95968B-89E3-4196-AF68-6FEBD7D3AC8A}" dt="2025-03-31T23:52:52.856" v="170" actId="478"/>
          <ac:spMkLst>
            <pc:docMk/>
            <pc:sldMk cId="546794840" sldId="2783"/>
            <ac:spMk id="7" creationId="{6F482F8C-6534-1A47-356F-4A2ECA139B56}"/>
          </ac:spMkLst>
        </pc:spChg>
        <pc:picChg chg="del">
          <ac:chgData name="Xavi Rv Belmont" userId="377f155679a73340" providerId="LiveId" clId="{8D95968B-89E3-4196-AF68-6FEBD7D3AC8A}" dt="2025-03-31T23:52:49.694" v="169" actId="478"/>
          <ac:picMkLst>
            <pc:docMk/>
            <pc:sldMk cId="546794840" sldId="2783"/>
            <ac:picMk id="2" creationId="{DDFD49A8-658B-52F1-B566-FC9506295624}"/>
          </ac:picMkLst>
        </pc:picChg>
      </pc:sldChg>
      <pc:sldChg chg="addSp delSp modSp mod">
        <pc:chgData name="Xavi Rv Belmont" userId="377f155679a73340" providerId="LiveId" clId="{8D95968B-89E3-4196-AF68-6FEBD7D3AC8A}" dt="2025-03-31T23:52:45.785" v="166" actId="478"/>
        <pc:sldMkLst>
          <pc:docMk/>
          <pc:sldMk cId="2423385703" sldId="2784"/>
        </pc:sldMkLst>
        <pc:spChg chg="mod">
          <ac:chgData name="Xavi Rv Belmont" userId="377f155679a73340" providerId="LiveId" clId="{8D95968B-89E3-4196-AF68-6FEBD7D3AC8A}" dt="2025-03-31T23:47:09.565" v="67"/>
          <ac:spMkLst>
            <pc:docMk/>
            <pc:sldMk cId="2423385703" sldId="2784"/>
            <ac:spMk id="5" creationId="{1D717745-10A0-E68B-3145-350C88C8EA9B}"/>
          </ac:spMkLst>
        </pc:spChg>
        <pc:spChg chg="add del mod">
          <ac:chgData name="Xavi Rv Belmont" userId="377f155679a73340" providerId="LiveId" clId="{8D95968B-89E3-4196-AF68-6FEBD7D3AC8A}" dt="2025-03-31T23:52:45.785" v="166" actId="478"/>
          <ac:spMkLst>
            <pc:docMk/>
            <pc:sldMk cId="2423385703" sldId="2784"/>
            <ac:spMk id="7" creationId="{00D6A959-8C49-3480-A600-501680A330D4}"/>
          </ac:spMkLst>
        </pc:spChg>
        <pc:picChg chg="del">
          <ac:chgData name="Xavi Rv Belmont" userId="377f155679a73340" providerId="LiveId" clId="{8D95968B-89E3-4196-AF68-6FEBD7D3AC8A}" dt="2025-03-31T23:52:45.307" v="165" actId="478"/>
          <ac:picMkLst>
            <pc:docMk/>
            <pc:sldMk cId="2423385703" sldId="2784"/>
            <ac:picMk id="2" creationId="{76094B01-3620-F98E-A806-3BA8DF6FC9F4}"/>
          </ac:picMkLst>
        </pc:picChg>
      </pc:sldChg>
      <pc:sldChg chg="addSp delSp modSp mod">
        <pc:chgData name="Xavi Rv Belmont" userId="377f155679a73340" providerId="LiveId" clId="{8D95968B-89E3-4196-AF68-6FEBD7D3AC8A}" dt="2025-03-31T23:52:42.166" v="162" actId="478"/>
        <pc:sldMkLst>
          <pc:docMk/>
          <pc:sldMk cId="1904041811" sldId="2785"/>
        </pc:sldMkLst>
        <pc:spChg chg="mod">
          <ac:chgData name="Xavi Rv Belmont" userId="377f155679a73340" providerId="LiveId" clId="{8D95968B-89E3-4196-AF68-6FEBD7D3AC8A}" dt="2025-03-31T23:47:15.676" v="69"/>
          <ac:spMkLst>
            <pc:docMk/>
            <pc:sldMk cId="1904041811" sldId="2785"/>
            <ac:spMk id="5" creationId="{8A84EA73-CAF1-1A65-CF4F-B3EFED3448C6}"/>
          </ac:spMkLst>
        </pc:spChg>
        <pc:spChg chg="add del mod">
          <ac:chgData name="Xavi Rv Belmont" userId="377f155679a73340" providerId="LiveId" clId="{8D95968B-89E3-4196-AF68-6FEBD7D3AC8A}" dt="2025-03-31T23:52:42.166" v="162" actId="478"/>
          <ac:spMkLst>
            <pc:docMk/>
            <pc:sldMk cId="1904041811" sldId="2785"/>
            <ac:spMk id="7" creationId="{BD888923-9405-8316-670E-15814B360DD2}"/>
          </ac:spMkLst>
        </pc:spChg>
        <pc:picChg chg="del">
          <ac:chgData name="Xavi Rv Belmont" userId="377f155679a73340" providerId="LiveId" clId="{8D95968B-89E3-4196-AF68-6FEBD7D3AC8A}" dt="2025-03-31T23:52:41.611" v="161" actId="478"/>
          <ac:picMkLst>
            <pc:docMk/>
            <pc:sldMk cId="1904041811" sldId="2785"/>
            <ac:picMk id="2" creationId="{0F33B0CE-81D9-CB17-3EF7-B6500069C21B}"/>
          </ac:picMkLst>
        </pc:picChg>
      </pc:sldChg>
      <pc:sldChg chg="addSp delSp modSp mod">
        <pc:chgData name="Xavi Rv Belmont" userId="377f155679a73340" providerId="LiveId" clId="{8D95968B-89E3-4196-AF68-6FEBD7D3AC8A}" dt="2025-03-31T23:52:36.507" v="158" actId="478"/>
        <pc:sldMkLst>
          <pc:docMk/>
          <pc:sldMk cId="1601294475" sldId="2786"/>
        </pc:sldMkLst>
        <pc:spChg chg="mod">
          <ac:chgData name="Xavi Rv Belmont" userId="377f155679a73340" providerId="LiveId" clId="{8D95968B-89E3-4196-AF68-6FEBD7D3AC8A}" dt="2025-03-31T23:47:19.588" v="71"/>
          <ac:spMkLst>
            <pc:docMk/>
            <pc:sldMk cId="1601294475" sldId="2786"/>
            <ac:spMk id="5" creationId="{25EBE846-C1CF-CF2F-BB21-9407FD0855C4}"/>
          </ac:spMkLst>
        </pc:spChg>
        <pc:spChg chg="add del mod">
          <ac:chgData name="Xavi Rv Belmont" userId="377f155679a73340" providerId="LiveId" clId="{8D95968B-89E3-4196-AF68-6FEBD7D3AC8A}" dt="2025-03-31T23:52:36.507" v="158" actId="478"/>
          <ac:spMkLst>
            <pc:docMk/>
            <pc:sldMk cId="1601294475" sldId="2786"/>
            <ac:spMk id="7" creationId="{B1AF7CAA-36BB-FF1A-DE0B-CD7461FDFB9C}"/>
          </ac:spMkLst>
        </pc:spChg>
        <pc:picChg chg="del">
          <ac:chgData name="Xavi Rv Belmont" userId="377f155679a73340" providerId="LiveId" clId="{8D95968B-89E3-4196-AF68-6FEBD7D3AC8A}" dt="2025-03-31T23:52:35.898" v="157" actId="478"/>
          <ac:picMkLst>
            <pc:docMk/>
            <pc:sldMk cId="1601294475" sldId="2786"/>
            <ac:picMk id="2" creationId="{BA875FC4-46D3-366F-43B7-6208A8CA9725}"/>
          </ac:picMkLst>
        </pc:picChg>
      </pc:sldChg>
      <pc:sldChg chg="addSp delSp modSp mod">
        <pc:chgData name="Xavi Rv Belmont" userId="377f155679a73340" providerId="LiveId" clId="{8D95968B-89E3-4196-AF68-6FEBD7D3AC8A}" dt="2025-03-31T23:52:32.187" v="154" actId="478"/>
        <pc:sldMkLst>
          <pc:docMk/>
          <pc:sldMk cId="2198618681" sldId="2787"/>
        </pc:sldMkLst>
        <pc:spChg chg="mod">
          <ac:chgData name="Xavi Rv Belmont" userId="377f155679a73340" providerId="LiveId" clId="{8D95968B-89E3-4196-AF68-6FEBD7D3AC8A}" dt="2025-03-31T23:47:24.392" v="73"/>
          <ac:spMkLst>
            <pc:docMk/>
            <pc:sldMk cId="2198618681" sldId="2787"/>
            <ac:spMk id="5" creationId="{2462A45B-2CE4-6E4D-B96C-9F3BED4CCB4A}"/>
          </ac:spMkLst>
        </pc:spChg>
        <pc:spChg chg="add del mod">
          <ac:chgData name="Xavi Rv Belmont" userId="377f155679a73340" providerId="LiveId" clId="{8D95968B-89E3-4196-AF68-6FEBD7D3AC8A}" dt="2025-03-31T23:52:32.187" v="154" actId="478"/>
          <ac:spMkLst>
            <pc:docMk/>
            <pc:sldMk cId="2198618681" sldId="2787"/>
            <ac:spMk id="7" creationId="{6AF6CF3E-C8B6-40D5-D0F3-C81D8BC41315}"/>
          </ac:spMkLst>
        </pc:spChg>
        <pc:picChg chg="del">
          <ac:chgData name="Xavi Rv Belmont" userId="377f155679a73340" providerId="LiveId" clId="{8D95968B-89E3-4196-AF68-6FEBD7D3AC8A}" dt="2025-03-31T23:52:31.617" v="153" actId="478"/>
          <ac:picMkLst>
            <pc:docMk/>
            <pc:sldMk cId="2198618681" sldId="2787"/>
            <ac:picMk id="2" creationId="{7D84881B-BADB-159B-F4D6-9F9B2FACF23F}"/>
          </ac:picMkLst>
        </pc:picChg>
      </pc:sldChg>
      <pc:sldChg chg="addSp delSp modSp mod">
        <pc:chgData name="Xavi Rv Belmont" userId="377f155679a73340" providerId="LiveId" clId="{8D95968B-89E3-4196-AF68-6FEBD7D3AC8A}" dt="2025-03-31T23:52:28.287" v="150" actId="478"/>
        <pc:sldMkLst>
          <pc:docMk/>
          <pc:sldMk cId="2586535072" sldId="2788"/>
        </pc:sldMkLst>
        <pc:spChg chg="mod">
          <ac:chgData name="Xavi Rv Belmont" userId="377f155679a73340" providerId="LiveId" clId="{8D95968B-89E3-4196-AF68-6FEBD7D3AC8A}" dt="2025-03-31T23:47:32.351" v="75"/>
          <ac:spMkLst>
            <pc:docMk/>
            <pc:sldMk cId="2586535072" sldId="2788"/>
            <ac:spMk id="5" creationId="{98E32B04-4F23-9908-4ABC-F89030992C77}"/>
          </ac:spMkLst>
        </pc:spChg>
        <pc:spChg chg="add del mod">
          <ac:chgData name="Xavi Rv Belmont" userId="377f155679a73340" providerId="LiveId" clId="{8D95968B-89E3-4196-AF68-6FEBD7D3AC8A}" dt="2025-03-31T23:52:28.287" v="150" actId="478"/>
          <ac:spMkLst>
            <pc:docMk/>
            <pc:sldMk cId="2586535072" sldId="2788"/>
            <ac:spMk id="7" creationId="{AB2DEE7C-C139-80F8-F98E-25D6021E0832}"/>
          </ac:spMkLst>
        </pc:spChg>
        <pc:picChg chg="del">
          <ac:chgData name="Xavi Rv Belmont" userId="377f155679a73340" providerId="LiveId" clId="{8D95968B-89E3-4196-AF68-6FEBD7D3AC8A}" dt="2025-03-31T23:52:27.705" v="149" actId="478"/>
          <ac:picMkLst>
            <pc:docMk/>
            <pc:sldMk cId="2586535072" sldId="2788"/>
            <ac:picMk id="2" creationId="{26A66048-5FC2-245C-3D31-E4ED5401DF6B}"/>
          </ac:picMkLst>
        </pc:picChg>
      </pc:sldChg>
      <pc:sldChg chg="addSp delSp modSp mod">
        <pc:chgData name="Xavi Rv Belmont" userId="377f155679a73340" providerId="LiveId" clId="{8D95968B-89E3-4196-AF68-6FEBD7D3AC8A}" dt="2025-03-31T23:52:23.269" v="146" actId="478"/>
        <pc:sldMkLst>
          <pc:docMk/>
          <pc:sldMk cId="734547534" sldId="2789"/>
        </pc:sldMkLst>
        <pc:spChg chg="mod">
          <ac:chgData name="Xavi Rv Belmont" userId="377f155679a73340" providerId="LiveId" clId="{8D95968B-89E3-4196-AF68-6FEBD7D3AC8A}" dt="2025-03-31T23:47:37.153" v="77"/>
          <ac:spMkLst>
            <pc:docMk/>
            <pc:sldMk cId="734547534" sldId="2789"/>
            <ac:spMk id="5" creationId="{7568D7ED-5FA7-CEF4-7ADC-66BD332C5B71}"/>
          </ac:spMkLst>
        </pc:spChg>
        <pc:spChg chg="add del mod">
          <ac:chgData name="Xavi Rv Belmont" userId="377f155679a73340" providerId="LiveId" clId="{8D95968B-89E3-4196-AF68-6FEBD7D3AC8A}" dt="2025-03-31T23:52:23.269" v="146" actId="478"/>
          <ac:spMkLst>
            <pc:docMk/>
            <pc:sldMk cId="734547534" sldId="2789"/>
            <ac:spMk id="7" creationId="{ADB86E8A-4E5C-D806-677C-C929305B480F}"/>
          </ac:spMkLst>
        </pc:spChg>
        <pc:picChg chg="del">
          <ac:chgData name="Xavi Rv Belmont" userId="377f155679a73340" providerId="LiveId" clId="{8D95968B-89E3-4196-AF68-6FEBD7D3AC8A}" dt="2025-03-31T23:52:22.675" v="145" actId="478"/>
          <ac:picMkLst>
            <pc:docMk/>
            <pc:sldMk cId="734547534" sldId="2789"/>
            <ac:picMk id="2" creationId="{EC9CBA91-6DA0-F8DC-5C1F-B9118059C708}"/>
          </ac:picMkLst>
        </pc:picChg>
      </pc:sldChg>
      <pc:sldChg chg="addSp delSp modSp mod">
        <pc:chgData name="Xavi Rv Belmont" userId="377f155679a73340" providerId="LiveId" clId="{8D95968B-89E3-4196-AF68-6FEBD7D3AC8A}" dt="2025-03-31T23:52:18.884" v="142" actId="478"/>
        <pc:sldMkLst>
          <pc:docMk/>
          <pc:sldMk cId="4132484881" sldId="2790"/>
        </pc:sldMkLst>
        <pc:spChg chg="mod">
          <ac:chgData name="Xavi Rv Belmont" userId="377f155679a73340" providerId="LiveId" clId="{8D95968B-89E3-4196-AF68-6FEBD7D3AC8A}" dt="2025-03-31T23:47:42.413" v="79"/>
          <ac:spMkLst>
            <pc:docMk/>
            <pc:sldMk cId="4132484881" sldId="2790"/>
            <ac:spMk id="5" creationId="{B83698FD-79A1-58DD-2D10-192BC36756E4}"/>
          </ac:spMkLst>
        </pc:spChg>
        <pc:spChg chg="add del mod">
          <ac:chgData name="Xavi Rv Belmont" userId="377f155679a73340" providerId="LiveId" clId="{8D95968B-89E3-4196-AF68-6FEBD7D3AC8A}" dt="2025-03-31T23:52:18.884" v="142" actId="478"/>
          <ac:spMkLst>
            <pc:docMk/>
            <pc:sldMk cId="4132484881" sldId="2790"/>
            <ac:spMk id="7" creationId="{EFAEBAD0-60C5-C573-0722-9C4EEC44137C}"/>
          </ac:spMkLst>
        </pc:spChg>
        <pc:picChg chg="del">
          <ac:chgData name="Xavi Rv Belmont" userId="377f155679a73340" providerId="LiveId" clId="{8D95968B-89E3-4196-AF68-6FEBD7D3AC8A}" dt="2025-03-31T23:52:18.280" v="141" actId="478"/>
          <ac:picMkLst>
            <pc:docMk/>
            <pc:sldMk cId="4132484881" sldId="2790"/>
            <ac:picMk id="2" creationId="{D68A9A42-D2BF-76E4-6AB3-FE134655F044}"/>
          </ac:picMkLst>
        </pc:picChg>
      </pc:sldChg>
      <pc:sldChg chg="addSp delSp modSp mod">
        <pc:chgData name="Xavi Rv Belmont" userId="377f155679a73340" providerId="LiveId" clId="{8D95968B-89E3-4196-AF68-6FEBD7D3AC8A}" dt="2025-03-31T23:54:07.287" v="228" actId="478"/>
        <pc:sldMkLst>
          <pc:docMk/>
          <pc:sldMk cId="456784402" sldId="2791"/>
        </pc:sldMkLst>
        <pc:spChg chg="mod">
          <ac:chgData name="Xavi Rv Belmont" userId="377f155679a73340" providerId="LiveId" clId="{8D95968B-89E3-4196-AF68-6FEBD7D3AC8A}" dt="2025-03-31T23:45:35.416" v="37" actId="20577"/>
          <ac:spMkLst>
            <pc:docMk/>
            <pc:sldMk cId="456784402" sldId="2791"/>
            <ac:spMk id="5" creationId="{FE7ECAF2-A655-A42C-D930-696701FB8F9A}"/>
          </ac:spMkLst>
        </pc:spChg>
        <pc:spChg chg="add del mod">
          <ac:chgData name="Xavi Rv Belmont" userId="377f155679a73340" providerId="LiveId" clId="{8D95968B-89E3-4196-AF68-6FEBD7D3AC8A}" dt="2025-03-31T23:54:07.287" v="228" actId="478"/>
          <ac:spMkLst>
            <pc:docMk/>
            <pc:sldMk cId="456784402" sldId="2791"/>
            <ac:spMk id="7" creationId="{C5EB6B27-BECB-7D73-AA4D-80391D11451C}"/>
          </ac:spMkLst>
        </pc:spChg>
        <pc:picChg chg="del">
          <ac:chgData name="Xavi Rv Belmont" userId="377f155679a73340" providerId="LiveId" clId="{8D95968B-89E3-4196-AF68-6FEBD7D3AC8A}" dt="2025-03-31T23:54:06.697" v="227" actId="478"/>
          <ac:picMkLst>
            <pc:docMk/>
            <pc:sldMk cId="456784402" sldId="2791"/>
            <ac:picMk id="2" creationId="{A3261DD4-2B07-1313-384C-3B8D6D42FBAA}"/>
          </ac:picMkLst>
        </pc:picChg>
      </pc:sldChg>
      <pc:sldChg chg="addSp delSp modSp add del mod">
        <pc:chgData name="Xavi Rv Belmont" userId="377f155679a73340" providerId="LiveId" clId="{8D95968B-89E3-4196-AF68-6FEBD7D3AC8A}" dt="2025-03-31T23:58:05.747" v="247" actId="478"/>
        <pc:sldMkLst>
          <pc:docMk/>
          <pc:sldMk cId="2152243287" sldId="2792"/>
        </pc:sldMkLst>
        <pc:spChg chg="add del">
          <ac:chgData name="Xavi Rv Belmont" userId="377f155679a73340" providerId="LiveId" clId="{8D95968B-89E3-4196-AF68-6FEBD7D3AC8A}" dt="2025-03-31T23:58:05.747" v="247" actId="478"/>
          <ac:spMkLst>
            <pc:docMk/>
            <pc:sldMk cId="2152243287" sldId="2792"/>
            <ac:spMk id="4" creationId="{267A0653-E349-6793-AE67-FE1D99064EB6}"/>
          </ac:spMkLst>
        </pc:spChg>
        <pc:spChg chg="mod">
          <ac:chgData name="Xavi Rv Belmont" userId="377f155679a73340" providerId="LiveId" clId="{8D95968B-89E3-4196-AF68-6FEBD7D3AC8A}" dt="2025-03-31T23:45:56.872" v="40"/>
          <ac:spMkLst>
            <pc:docMk/>
            <pc:sldMk cId="2152243287" sldId="2792"/>
            <ac:spMk id="5" creationId="{3FFF6027-89FA-3139-BD95-04E5C0F55C6B}"/>
          </ac:spMkLst>
        </pc:spChg>
        <pc:spChg chg="add del mod">
          <ac:chgData name="Xavi Rv Belmont" userId="377f155679a73340" providerId="LiveId" clId="{8D95968B-89E3-4196-AF68-6FEBD7D3AC8A}" dt="2025-03-31T23:53:59.730" v="222" actId="478"/>
          <ac:spMkLst>
            <pc:docMk/>
            <pc:sldMk cId="2152243287" sldId="2792"/>
            <ac:spMk id="8" creationId="{358639DD-F99D-EFA8-009F-F11B6E8E6404}"/>
          </ac:spMkLst>
        </pc:spChg>
        <pc:spChg chg="mod">
          <ac:chgData name="Xavi Rv Belmont" userId="377f155679a73340" providerId="LiveId" clId="{8D95968B-89E3-4196-AF68-6FEBD7D3AC8A}" dt="2025-03-31T23:57:53.209" v="244" actId="207"/>
          <ac:spMkLst>
            <pc:docMk/>
            <pc:sldMk cId="2152243287" sldId="2792"/>
            <ac:spMk id="11" creationId="{5C33989E-AC54-7E16-0131-8E50C90A6EBA}"/>
          </ac:spMkLst>
        </pc:spChg>
        <pc:spChg chg="mod">
          <ac:chgData name="Xavi Rv Belmont" userId="377f155679a73340" providerId="LiveId" clId="{8D95968B-89E3-4196-AF68-6FEBD7D3AC8A}" dt="2025-03-31T23:57:51.169" v="243" actId="207"/>
          <ac:spMkLst>
            <pc:docMk/>
            <pc:sldMk cId="2152243287" sldId="2792"/>
            <ac:spMk id="18" creationId="{C266D0A8-64A0-57B4-A9D6-8DD5EF6648B1}"/>
          </ac:spMkLst>
        </pc:spChg>
        <pc:spChg chg="mod">
          <ac:chgData name="Xavi Rv Belmont" userId="377f155679a73340" providerId="LiveId" clId="{8D95968B-89E3-4196-AF68-6FEBD7D3AC8A}" dt="2025-03-31T23:58:02.223" v="246" actId="207"/>
          <ac:spMkLst>
            <pc:docMk/>
            <pc:sldMk cId="2152243287" sldId="2792"/>
            <ac:spMk id="23" creationId="{52BB2C98-41E1-5D97-01D1-61CEE3F70EE5}"/>
          </ac:spMkLst>
        </pc:spChg>
        <pc:spChg chg="mod">
          <ac:chgData name="Xavi Rv Belmont" userId="377f155679a73340" providerId="LiveId" clId="{8D95968B-89E3-4196-AF68-6FEBD7D3AC8A}" dt="2025-03-31T23:58:02.223" v="246" actId="207"/>
          <ac:spMkLst>
            <pc:docMk/>
            <pc:sldMk cId="2152243287" sldId="2792"/>
            <ac:spMk id="28" creationId="{8A495D8E-A8ED-F1FA-360A-8093A8355D74}"/>
          </ac:spMkLst>
        </pc:spChg>
        <pc:spChg chg="mod">
          <ac:chgData name="Xavi Rv Belmont" userId="377f155679a73340" providerId="LiveId" clId="{8D95968B-89E3-4196-AF68-6FEBD7D3AC8A}" dt="2025-03-31T23:58:02.223" v="246" actId="207"/>
          <ac:spMkLst>
            <pc:docMk/>
            <pc:sldMk cId="2152243287" sldId="2792"/>
            <ac:spMk id="34" creationId="{106402F7-6465-077C-374F-E78724BAC089}"/>
          </ac:spMkLst>
        </pc:spChg>
        <pc:spChg chg="mod">
          <ac:chgData name="Xavi Rv Belmont" userId="377f155679a73340" providerId="LiveId" clId="{8D95968B-89E3-4196-AF68-6FEBD7D3AC8A}" dt="2025-03-31T23:57:47.889" v="242" actId="115"/>
          <ac:spMkLst>
            <pc:docMk/>
            <pc:sldMk cId="2152243287" sldId="2792"/>
            <ac:spMk id="36" creationId="{58C19972-429E-A0D1-63AA-8985F44C6F24}"/>
          </ac:spMkLst>
        </pc:spChg>
        <pc:spChg chg="mod">
          <ac:chgData name="Xavi Rv Belmont" userId="377f155679a73340" providerId="LiveId" clId="{8D95968B-89E3-4196-AF68-6FEBD7D3AC8A}" dt="2025-03-31T23:57:55.129" v="245" actId="207"/>
          <ac:spMkLst>
            <pc:docMk/>
            <pc:sldMk cId="2152243287" sldId="2792"/>
            <ac:spMk id="37" creationId="{D4B49310-99BF-E322-EF5F-3EE154471EEE}"/>
          </ac:spMkLst>
        </pc:spChg>
        <pc:picChg chg="del">
          <ac:chgData name="Xavi Rv Belmont" userId="377f155679a73340" providerId="LiveId" clId="{8D95968B-89E3-4196-AF68-6FEBD7D3AC8A}" dt="2025-03-31T23:53:59.029" v="221" actId="478"/>
          <ac:picMkLst>
            <pc:docMk/>
            <pc:sldMk cId="2152243287" sldId="2792"/>
            <ac:picMk id="2" creationId="{E5C3EE41-4800-B147-4447-41A9A4C73878}"/>
          </ac:picMkLst>
        </pc:picChg>
      </pc:sldChg>
      <pc:sldChg chg="addSp delSp modSp mod">
        <pc:chgData name="Xavi Rv Belmont" userId="377f155679a73340" providerId="LiveId" clId="{8D95968B-89E3-4196-AF68-6FEBD7D3AC8A}" dt="2025-03-31T23:52:13.077" v="138" actId="478"/>
        <pc:sldMkLst>
          <pc:docMk/>
          <pc:sldMk cId="2123873499" sldId="2793"/>
        </pc:sldMkLst>
        <pc:spChg chg="mod">
          <ac:chgData name="Xavi Rv Belmont" userId="377f155679a73340" providerId="LiveId" clId="{8D95968B-89E3-4196-AF68-6FEBD7D3AC8A}" dt="2025-03-31T23:47:45.946" v="81"/>
          <ac:spMkLst>
            <pc:docMk/>
            <pc:sldMk cId="2123873499" sldId="2793"/>
            <ac:spMk id="5" creationId="{3C2A0213-C878-AA95-1AF3-5A313ABB2F32}"/>
          </ac:spMkLst>
        </pc:spChg>
        <pc:spChg chg="add del mod">
          <ac:chgData name="Xavi Rv Belmont" userId="377f155679a73340" providerId="LiveId" clId="{8D95968B-89E3-4196-AF68-6FEBD7D3AC8A}" dt="2025-03-31T23:52:13.077" v="138" actId="478"/>
          <ac:spMkLst>
            <pc:docMk/>
            <pc:sldMk cId="2123873499" sldId="2793"/>
            <ac:spMk id="7" creationId="{CD10667C-F0A6-6B3E-26FE-14CF63D2045F}"/>
          </ac:spMkLst>
        </pc:spChg>
        <pc:picChg chg="del">
          <ac:chgData name="Xavi Rv Belmont" userId="377f155679a73340" providerId="LiveId" clId="{8D95968B-89E3-4196-AF68-6FEBD7D3AC8A}" dt="2025-03-31T23:52:12.378" v="137" actId="478"/>
          <ac:picMkLst>
            <pc:docMk/>
            <pc:sldMk cId="2123873499" sldId="2793"/>
            <ac:picMk id="2" creationId="{E6205D87-C2B2-B885-32B4-8ACC9082C018}"/>
          </ac:picMkLst>
        </pc:picChg>
      </pc:sldChg>
      <pc:sldChg chg="addSp delSp modSp mod">
        <pc:chgData name="Xavi Rv Belmont" userId="377f155679a73340" providerId="LiveId" clId="{8D95968B-89E3-4196-AF68-6FEBD7D3AC8A}" dt="2025-03-31T23:52:08.986" v="134" actId="478"/>
        <pc:sldMkLst>
          <pc:docMk/>
          <pc:sldMk cId="3705075489" sldId="2794"/>
        </pc:sldMkLst>
        <pc:spChg chg="mod">
          <ac:chgData name="Xavi Rv Belmont" userId="377f155679a73340" providerId="LiveId" clId="{8D95968B-89E3-4196-AF68-6FEBD7D3AC8A}" dt="2025-03-31T23:47:50.202" v="83"/>
          <ac:spMkLst>
            <pc:docMk/>
            <pc:sldMk cId="3705075489" sldId="2794"/>
            <ac:spMk id="5" creationId="{26448B88-7C9E-29B0-8C47-79EC39CBF59F}"/>
          </ac:spMkLst>
        </pc:spChg>
        <pc:spChg chg="add del mod">
          <ac:chgData name="Xavi Rv Belmont" userId="377f155679a73340" providerId="LiveId" clId="{8D95968B-89E3-4196-AF68-6FEBD7D3AC8A}" dt="2025-03-31T23:52:08.986" v="134" actId="478"/>
          <ac:spMkLst>
            <pc:docMk/>
            <pc:sldMk cId="3705075489" sldId="2794"/>
            <ac:spMk id="7" creationId="{B1404787-64DA-CE18-75EE-256D451EF70B}"/>
          </ac:spMkLst>
        </pc:spChg>
        <pc:picChg chg="del">
          <ac:chgData name="Xavi Rv Belmont" userId="377f155679a73340" providerId="LiveId" clId="{8D95968B-89E3-4196-AF68-6FEBD7D3AC8A}" dt="2025-03-31T23:52:08.286" v="133" actId="478"/>
          <ac:picMkLst>
            <pc:docMk/>
            <pc:sldMk cId="3705075489" sldId="2794"/>
            <ac:picMk id="2" creationId="{308E773A-F1B0-E4AE-D924-B0CD368B6D30}"/>
          </ac:picMkLst>
        </pc:picChg>
      </pc:sldChg>
      <pc:sldChg chg="addSp delSp modSp mod">
        <pc:chgData name="Xavi Rv Belmont" userId="377f155679a73340" providerId="LiveId" clId="{8D95968B-89E3-4196-AF68-6FEBD7D3AC8A}" dt="2025-03-31T23:52:04.210" v="130" actId="478"/>
        <pc:sldMkLst>
          <pc:docMk/>
          <pc:sldMk cId="4261608004" sldId="2795"/>
        </pc:sldMkLst>
        <pc:spChg chg="mod">
          <ac:chgData name="Xavi Rv Belmont" userId="377f155679a73340" providerId="LiveId" clId="{8D95968B-89E3-4196-AF68-6FEBD7D3AC8A}" dt="2025-03-31T23:47:55.929" v="85"/>
          <ac:spMkLst>
            <pc:docMk/>
            <pc:sldMk cId="4261608004" sldId="2795"/>
            <ac:spMk id="5" creationId="{BCD2202F-1486-4BD4-3BF2-132EC2E53C83}"/>
          </ac:spMkLst>
        </pc:spChg>
        <pc:spChg chg="add del mod">
          <ac:chgData name="Xavi Rv Belmont" userId="377f155679a73340" providerId="LiveId" clId="{8D95968B-89E3-4196-AF68-6FEBD7D3AC8A}" dt="2025-03-31T23:52:04.210" v="130" actId="478"/>
          <ac:spMkLst>
            <pc:docMk/>
            <pc:sldMk cId="4261608004" sldId="2795"/>
            <ac:spMk id="7" creationId="{0DB0A615-D4B2-59B3-51CF-7C1009A24A3D}"/>
          </ac:spMkLst>
        </pc:spChg>
        <pc:picChg chg="del">
          <ac:chgData name="Xavi Rv Belmont" userId="377f155679a73340" providerId="LiveId" clId="{8D95968B-89E3-4196-AF68-6FEBD7D3AC8A}" dt="2025-03-31T23:52:03.380" v="129" actId="478"/>
          <ac:picMkLst>
            <pc:docMk/>
            <pc:sldMk cId="4261608004" sldId="2795"/>
            <ac:picMk id="2" creationId="{8F6A05D6-0C8E-3499-CF6C-6755CF4AB33C}"/>
          </ac:picMkLst>
        </pc:picChg>
      </pc:sldChg>
      <pc:sldChg chg="addSp delSp modSp mod">
        <pc:chgData name="Xavi Rv Belmont" userId="377f155679a73340" providerId="LiveId" clId="{8D95968B-89E3-4196-AF68-6FEBD7D3AC8A}" dt="2025-03-31T23:51:59.125" v="126" actId="478"/>
        <pc:sldMkLst>
          <pc:docMk/>
          <pc:sldMk cId="156642887" sldId="2796"/>
        </pc:sldMkLst>
        <pc:spChg chg="mod">
          <ac:chgData name="Xavi Rv Belmont" userId="377f155679a73340" providerId="LiveId" clId="{8D95968B-89E3-4196-AF68-6FEBD7D3AC8A}" dt="2025-03-31T23:48:03.227" v="87"/>
          <ac:spMkLst>
            <pc:docMk/>
            <pc:sldMk cId="156642887" sldId="2796"/>
            <ac:spMk id="5" creationId="{A0ED0C60-DB01-A7C4-D579-DECEAD0EC510}"/>
          </ac:spMkLst>
        </pc:spChg>
        <pc:spChg chg="add del mod">
          <ac:chgData name="Xavi Rv Belmont" userId="377f155679a73340" providerId="LiveId" clId="{8D95968B-89E3-4196-AF68-6FEBD7D3AC8A}" dt="2025-03-31T23:51:59.125" v="126" actId="478"/>
          <ac:spMkLst>
            <pc:docMk/>
            <pc:sldMk cId="156642887" sldId="2796"/>
            <ac:spMk id="7" creationId="{CCC85832-35D2-1C27-830B-453A212379CC}"/>
          </ac:spMkLst>
        </pc:spChg>
        <pc:picChg chg="del">
          <ac:chgData name="Xavi Rv Belmont" userId="377f155679a73340" providerId="LiveId" clId="{8D95968B-89E3-4196-AF68-6FEBD7D3AC8A}" dt="2025-03-31T23:51:58.473" v="125" actId="478"/>
          <ac:picMkLst>
            <pc:docMk/>
            <pc:sldMk cId="156642887" sldId="2796"/>
            <ac:picMk id="2" creationId="{9D9C817B-4943-A624-0F50-02496227AACD}"/>
          </ac:picMkLst>
        </pc:picChg>
      </pc:sldChg>
      <pc:sldChg chg="addSp delSp modSp mod">
        <pc:chgData name="Xavi Rv Belmont" userId="377f155679a73340" providerId="LiveId" clId="{8D95968B-89E3-4196-AF68-6FEBD7D3AC8A}" dt="2025-03-31T23:51:53.092" v="122" actId="478"/>
        <pc:sldMkLst>
          <pc:docMk/>
          <pc:sldMk cId="4094914238" sldId="2797"/>
        </pc:sldMkLst>
        <pc:spChg chg="mod">
          <ac:chgData name="Xavi Rv Belmont" userId="377f155679a73340" providerId="LiveId" clId="{8D95968B-89E3-4196-AF68-6FEBD7D3AC8A}" dt="2025-03-31T23:48:07.938" v="89"/>
          <ac:spMkLst>
            <pc:docMk/>
            <pc:sldMk cId="4094914238" sldId="2797"/>
            <ac:spMk id="5" creationId="{F79949EB-A44F-8126-0EE3-8DD317A990A0}"/>
          </ac:spMkLst>
        </pc:spChg>
        <pc:spChg chg="add del mod">
          <ac:chgData name="Xavi Rv Belmont" userId="377f155679a73340" providerId="LiveId" clId="{8D95968B-89E3-4196-AF68-6FEBD7D3AC8A}" dt="2025-03-31T23:51:53.092" v="122" actId="478"/>
          <ac:spMkLst>
            <pc:docMk/>
            <pc:sldMk cId="4094914238" sldId="2797"/>
            <ac:spMk id="7" creationId="{9B1B358B-2D65-A3A8-C20D-5C8E66A81ED9}"/>
          </ac:spMkLst>
        </pc:spChg>
        <pc:picChg chg="del">
          <ac:chgData name="Xavi Rv Belmont" userId="377f155679a73340" providerId="LiveId" clId="{8D95968B-89E3-4196-AF68-6FEBD7D3AC8A}" dt="2025-03-31T23:51:52.473" v="121" actId="478"/>
          <ac:picMkLst>
            <pc:docMk/>
            <pc:sldMk cId="4094914238" sldId="2797"/>
            <ac:picMk id="2" creationId="{A39DEB17-AB28-C3A7-9911-2AECD2356286}"/>
          </ac:picMkLst>
        </pc:picChg>
      </pc:sldChg>
      <pc:sldChg chg="addSp delSp modSp mod">
        <pc:chgData name="Xavi Rv Belmont" userId="377f155679a73340" providerId="LiveId" clId="{8D95968B-89E3-4196-AF68-6FEBD7D3AC8A}" dt="2025-03-31T23:51:48.183" v="118" actId="478"/>
        <pc:sldMkLst>
          <pc:docMk/>
          <pc:sldMk cId="2641942624" sldId="2798"/>
        </pc:sldMkLst>
        <pc:spChg chg="mod">
          <ac:chgData name="Xavi Rv Belmont" userId="377f155679a73340" providerId="LiveId" clId="{8D95968B-89E3-4196-AF68-6FEBD7D3AC8A}" dt="2025-03-31T23:48:12.781" v="91"/>
          <ac:spMkLst>
            <pc:docMk/>
            <pc:sldMk cId="2641942624" sldId="2798"/>
            <ac:spMk id="5" creationId="{AE6E2055-6EB9-3B59-7EDF-54C77A24E7D7}"/>
          </ac:spMkLst>
        </pc:spChg>
        <pc:spChg chg="add del mod">
          <ac:chgData name="Xavi Rv Belmont" userId="377f155679a73340" providerId="LiveId" clId="{8D95968B-89E3-4196-AF68-6FEBD7D3AC8A}" dt="2025-03-31T23:51:48.183" v="118" actId="478"/>
          <ac:spMkLst>
            <pc:docMk/>
            <pc:sldMk cId="2641942624" sldId="2798"/>
            <ac:spMk id="7" creationId="{7CCA8A61-A593-E71E-CC19-1BD9DC508A48}"/>
          </ac:spMkLst>
        </pc:spChg>
        <pc:picChg chg="del">
          <ac:chgData name="Xavi Rv Belmont" userId="377f155679a73340" providerId="LiveId" clId="{8D95968B-89E3-4196-AF68-6FEBD7D3AC8A}" dt="2025-03-31T23:51:47.704" v="117" actId="478"/>
          <ac:picMkLst>
            <pc:docMk/>
            <pc:sldMk cId="2641942624" sldId="2798"/>
            <ac:picMk id="2" creationId="{DCDD51C5-544A-2DAA-CD8E-85FF8EA52597}"/>
          </ac:picMkLst>
        </pc:picChg>
      </pc:sldChg>
      <pc:sldChg chg="addSp delSp modSp add del mod">
        <pc:chgData name="Xavi Rv Belmont" userId="377f155679a73340" providerId="LiveId" clId="{8D95968B-89E3-4196-AF68-6FEBD7D3AC8A}" dt="2025-03-31T23:51:43.674" v="114" actId="478"/>
        <pc:sldMkLst>
          <pc:docMk/>
          <pc:sldMk cId="3029343492" sldId="2799"/>
        </pc:sldMkLst>
        <pc:spChg chg="mod">
          <ac:chgData name="Xavi Rv Belmont" userId="377f155679a73340" providerId="LiveId" clId="{8D95968B-89E3-4196-AF68-6FEBD7D3AC8A}" dt="2025-03-31T23:48:18.144" v="93"/>
          <ac:spMkLst>
            <pc:docMk/>
            <pc:sldMk cId="3029343492" sldId="2799"/>
            <ac:spMk id="5" creationId="{05771DC1-2AC1-723A-7E31-E4C61EB656B2}"/>
          </ac:spMkLst>
        </pc:spChg>
        <pc:spChg chg="add del mod">
          <ac:chgData name="Xavi Rv Belmont" userId="377f155679a73340" providerId="LiveId" clId="{8D95968B-89E3-4196-AF68-6FEBD7D3AC8A}" dt="2025-03-31T23:51:43.674" v="114" actId="478"/>
          <ac:spMkLst>
            <pc:docMk/>
            <pc:sldMk cId="3029343492" sldId="2799"/>
            <ac:spMk id="7" creationId="{F2733442-2E67-32CE-BA17-D3E366CDD60B}"/>
          </ac:spMkLst>
        </pc:spChg>
        <pc:picChg chg="del">
          <ac:chgData name="Xavi Rv Belmont" userId="377f155679a73340" providerId="LiveId" clId="{8D95968B-89E3-4196-AF68-6FEBD7D3AC8A}" dt="2025-03-31T23:51:43.164" v="113" actId="478"/>
          <ac:picMkLst>
            <pc:docMk/>
            <pc:sldMk cId="3029343492" sldId="2799"/>
            <ac:picMk id="2" creationId="{BDFF70A7-D889-F6F4-B5D8-BB28148AA45A}"/>
          </ac:picMkLst>
        </pc:picChg>
      </pc:sldChg>
      <pc:sldChg chg="addSp delSp modSp mod">
        <pc:chgData name="Xavi Rv Belmont" userId="377f155679a73340" providerId="LiveId" clId="{8D95968B-89E3-4196-AF68-6FEBD7D3AC8A}" dt="2025-03-31T23:50:17.152" v="107" actId="478"/>
        <pc:sldMkLst>
          <pc:docMk/>
          <pc:sldMk cId="3135458170" sldId="2800"/>
        </pc:sldMkLst>
        <pc:spChg chg="mod">
          <ac:chgData name="Xavi Rv Belmont" userId="377f155679a73340" providerId="LiveId" clId="{8D95968B-89E3-4196-AF68-6FEBD7D3AC8A}" dt="2025-03-31T23:48:22.588" v="95"/>
          <ac:spMkLst>
            <pc:docMk/>
            <pc:sldMk cId="3135458170" sldId="2800"/>
            <ac:spMk id="5" creationId="{AE768121-F87F-E8CD-CCF8-53D882AE2AE8}"/>
          </ac:spMkLst>
        </pc:spChg>
        <pc:spChg chg="add del mod">
          <ac:chgData name="Xavi Rv Belmont" userId="377f155679a73340" providerId="LiveId" clId="{8D95968B-89E3-4196-AF68-6FEBD7D3AC8A}" dt="2025-03-31T23:50:17.152" v="107" actId="478"/>
          <ac:spMkLst>
            <pc:docMk/>
            <pc:sldMk cId="3135458170" sldId="2800"/>
            <ac:spMk id="7" creationId="{76F4FDD2-2CD7-31CD-77B8-E4B954E6CF71}"/>
          </ac:spMkLst>
        </pc:spChg>
        <pc:picChg chg="del">
          <ac:chgData name="Xavi Rv Belmont" userId="377f155679a73340" providerId="LiveId" clId="{8D95968B-89E3-4196-AF68-6FEBD7D3AC8A}" dt="2025-03-31T23:50:15.521" v="106" actId="478"/>
          <ac:picMkLst>
            <pc:docMk/>
            <pc:sldMk cId="3135458170" sldId="2800"/>
            <ac:picMk id="2" creationId="{53E6185C-8411-7CA6-DD73-8DDCBBEB4CBA}"/>
          </ac:picMkLst>
        </pc:picChg>
      </pc:sldChg>
      <pc:sldChg chg="addSp delSp modSp mod">
        <pc:chgData name="Xavi Rv Belmont" userId="377f155679a73340" providerId="LiveId" clId="{8D95968B-89E3-4196-AF68-6FEBD7D3AC8A}" dt="2025-03-31T23:58:50.661" v="251" actId="478"/>
        <pc:sldMkLst>
          <pc:docMk/>
          <pc:sldMk cId="2961539695" sldId="2801"/>
        </pc:sldMkLst>
        <pc:spChg chg="mod">
          <ac:chgData name="Xavi Rv Belmont" userId="377f155679a73340" providerId="LiveId" clId="{8D95968B-89E3-4196-AF68-6FEBD7D3AC8A}" dt="2025-03-31T23:46:00.747" v="42"/>
          <ac:spMkLst>
            <pc:docMk/>
            <pc:sldMk cId="2961539695" sldId="2801"/>
            <ac:spMk id="5" creationId="{2E2226D9-1722-AAB9-F8A7-B70BD1FFF813}"/>
          </ac:spMkLst>
        </pc:spChg>
        <pc:spChg chg="del">
          <ac:chgData name="Xavi Rv Belmont" userId="377f155679a73340" providerId="LiveId" clId="{8D95968B-89E3-4196-AF68-6FEBD7D3AC8A}" dt="2025-03-31T23:58:50.661" v="251" actId="478"/>
          <ac:spMkLst>
            <pc:docMk/>
            <pc:sldMk cId="2961539695" sldId="2801"/>
            <ac:spMk id="7" creationId="{D4D0E611-1B21-5077-6972-638ED1476CE4}"/>
          </ac:spMkLst>
        </pc:spChg>
        <pc:spChg chg="add del mod">
          <ac:chgData name="Xavi Rv Belmont" userId="377f155679a73340" providerId="LiveId" clId="{8D95968B-89E3-4196-AF68-6FEBD7D3AC8A}" dt="2025-03-31T23:53:49.070" v="212" actId="478"/>
          <ac:spMkLst>
            <pc:docMk/>
            <pc:sldMk cId="2961539695" sldId="2801"/>
            <ac:spMk id="8" creationId="{1CE0A943-CCA2-5252-3A19-9FAEFFFB91F2}"/>
          </ac:spMkLst>
        </pc:spChg>
        <pc:spChg chg="mod">
          <ac:chgData name="Xavi Rv Belmont" userId="377f155679a73340" providerId="LiveId" clId="{8D95968B-89E3-4196-AF68-6FEBD7D3AC8A}" dt="2025-03-31T23:58:47.917" v="250" actId="115"/>
          <ac:spMkLst>
            <pc:docMk/>
            <pc:sldMk cId="2961539695" sldId="2801"/>
            <ac:spMk id="11" creationId="{AB94FBB8-7AE4-12E2-658A-41F1F7D6D0D2}"/>
          </ac:spMkLst>
        </pc:spChg>
        <pc:spChg chg="mod">
          <ac:chgData name="Xavi Rv Belmont" userId="377f155679a73340" providerId="LiveId" clId="{8D95968B-89E3-4196-AF68-6FEBD7D3AC8A}" dt="2025-03-31T23:58:23.984" v="248" actId="207"/>
          <ac:spMkLst>
            <pc:docMk/>
            <pc:sldMk cId="2961539695" sldId="2801"/>
            <ac:spMk id="18" creationId="{F23CE000-9A7D-E0F8-27DE-563A4C85791A}"/>
          </ac:spMkLst>
        </pc:spChg>
        <pc:spChg chg="mod">
          <ac:chgData name="Xavi Rv Belmont" userId="377f155679a73340" providerId="LiveId" clId="{8D95968B-89E3-4196-AF68-6FEBD7D3AC8A}" dt="2025-03-31T23:58:41.807" v="249" actId="207"/>
          <ac:spMkLst>
            <pc:docMk/>
            <pc:sldMk cId="2961539695" sldId="2801"/>
            <ac:spMk id="28" creationId="{A10E5324-ECBF-92A9-03BA-C8DF0896D281}"/>
          </ac:spMkLst>
        </pc:spChg>
        <pc:spChg chg="mod">
          <ac:chgData name="Xavi Rv Belmont" userId="377f155679a73340" providerId="LiveId" clId="{8D95968B-89E3-4196-AF68-6FEBD7D3AC8A}" dt="2025-03-31T23:58:41.807" v="249" actId="207"/>
          <ac:spMkLst>
            <pc:docMk/>
            <pc:sldMk cId="2961539695" sldId="2801"/>
            <ac:spMk id="31" creationId="{46059293-3C74-5837-C307-4E6309F82FB3}"/>
          </ac:spMkLst>
        </pc:spChg>
        <pc:spChg chg="mod">
          <ac:chgData name="Xavi Rv Belmont" userId="377f155679a73340" providerId="LiveId" clId="{8D95968B-89E3-4196-AF68-6FEBD7D3AC8A}" dt="2025-03-31T23:58:41.807" v="249" actId="207"/>
          <ac:spMkLst>
            <pc:docMk/>
            <pc:sldMk cId="2961539695" sldId="2801"/>
            <ac:spMk id="34" creationId="{F2E97DEF-AD82-F7D1-E4EF-75448AF64B2F}"/>
          </ac:spMkLst>
        </pc:spChg>
        <pc:spChg chg="mod">
          <ac:chgData name="Xavi Rv Belmont" userId="377f155679a73340" providerId="LiveId" clId="{8D95968B-89E3-4196-AF68-6FEBD7D3AC8A}" dt="2025-03-31T23:58:23.984" v="248" actId="207"/>
          <ac:spMkLst>
            <pc:docMk/>
            <pc:sldMk cId="2961539695" sldId="2801"/>
            <ac:spMk id="36" creationId="{6F24A404-615C-A776-32AB-3BCEA6E8C35F}"/>
          </ac:spMkLst>
        </pc:spChg>
        <pc:spChg chg="mod">
          <ac:chgData name="Xavi Rv Belmont" userId="377f155679a73340" providerId="LiveId" clId="{8D95968B-89E3-4196-AF68-6FEBD7D3AC8A}" dt="2025-03-31T23:58:23.984" v="248" actId="207"/>
          <ac:spMkLst>
            <pc:docMk/>
            <pc:sldMk cId="2961539695" sldId="2801"/>
            <ac:spMk id="37" creationId="{D0CF7C48-BAC0-1097-8ED6-8B76A606E3DF}"/>
          </ac:spMkLst>
        </pc:spChg>
        <pc:picChg chg="del">
          <ac:chgData name="Xavi Rv Belmont" userId="377f155679a73340" providerId="LiveId" clId="{8D95968B-89E3-4196-AF68-6FEBD7D3AC8A}" dt="2025-03-31T23:53:48.150" v="211" actId="478"/>
          <ac:picMkLst>
            <pc:docMk/>
            <pc:sldMk cId="2961539695" sldId="2801"/>
            <ac:picMk id="2" creationId="{DF6B47C2-ED24-1D43-309A-019D8626D013}"/>
          </ac:picMkLst>
        </pc:picChg>
      </pc:sldChg>
      <pc:sldChg chg="addSp delSp modSp mod">
        <pc:chgData name="Xavi Rv Belmont" userId="377f155679a73340" providerId="LiveId" clId="{8D95968B-89E3-4196-AF68-6FEBD7D3AC8A}" dt="2025-03-31T23:59:30.997" v="257" actId="478"/>
        <pc:sldMkLst>
          <pc:docMk/>
          <pc:sldMk cId="1564811062" sldId="2802"/>
        </pc:sldMkLst>
        <pc:spChg chg="del">
          <ac:chgData name="Xavi Rv Belmont" userId="377f155679a73340" providerId="LiveId" clId="{8D95968B-89E3-4196-AF68-6FEBD7D3AC8A}" dt="2025-03-31T23:59:30.997" v="257" actId="478"/>
          <ac:spMkLst>
            <pc:docMk/>
            <pc:sldMk cId="1564811062" sldId="2802"/>
            <ac:spMk id="4" creationId="{8DCA4511-9F7C-9E47-8F74-E42BED7A4A4C}"/>
          </ac:spMkLst>
        </pc:spChg>
        <pc:spChg chg="mod">
          <ac:chgData name="Xavi Rv Belmont" userId="377f155679a73340" providerId="LiveId" clId="{8D95968B-89E3-4196-AF68-6FEBD7D3AC8A}" dt="2025-03-31T23:46:05.887" v="44"/>
          <ac:spMkLst>
            <pc:docMk/>
            <pc:sldMk cId="1564811062" sldId="2802"/>
            <ac:spMk id="5" creationId="{553FF924-6084-4E74-301A-40FB673C687C}"/>
          </ac:spMkLst>
        </pc:spChg>
        <pc:spChg chg="add del mod">
          <ac:chgData name="Xavi Rv Belmont" userId="377f155679a73340" providerId="LiveId" clId="{8D95968B-89E3-4196-AF68-6FEBD7D3AC8A}" dt="2025-03-31T23:53:50.822" v="214" actId="478"/>
          <ac:spMkLst>
            <pc:docMk/>
            <pc:sldMk cId="1564811062" sldId="2802"/>
            <ac:spMk id="8" creationId="{518733BF-9ABC-DFDB-1690-10A0E349A1FA}"/>
          </ac:spMkLst>
        </pc:spChg>
        <pc:spChg chg="mod">
          <ac:chgData name="Xavi Rv Belmont" userId="377f155679a73340" providerId="LiveId" clId="{8D95968B-89E3-4196-AF68-6FEBD7D3AC8A}" dt="2025-03-31T23:59:27.499" v="256" actId="207"/>
          <ac:spMkLst>
            <pc:docMk/>
            <pc:sldMk cId="1564811062" sldId="2802"/>
            <ac:spMk id="11" creationId="{B27891AE-5683-A83C-C226-AC0809F35253}"/>
          </ac:spMkLst>
        </pc:spChg>
        <pc:spChg chg="mod">
          <ac:chgData name="Xavi Rv Belmont" userId="377f155679a73340" providerId="LiveId" clId="{8D95968B-89E3-4196-AF68-6FEBD7D3AC8A}" dt="2025-03-31T23:59:27.499" v="256" actId="207"/>
          <ac:spMkLst>
            <pc:docMk/>
            <pc:sldMk cId="1564811062" sldId="2802"/>
            <ac:spMk id="18" creationId="{A0592CC3-5061-25CF-BD2C-8C07D86B4D02}"/>
          </ac:spMkLst>
        </pc:spChg>
        <pc:spChg chg="mod">
          <ac:chgData name="Xavi Rv Belmont" userId="377f155679a73340" providerId="LiveId" clId="{8D95968B-89E3-4196-AF68-6FEBD7D3AC8A}" dt="2025-03-31T23:59:20.359" v="255" actId="207"/>
          <ac:spMkLst>
            <pc:docMk/>
            <pc:sldMk cId="1564811062" sldId="2802"/>
            <ac:spMk id="23" creationId="{09EACFFE-E0A6-7716-9BEA-DE32F77B9244}"/>
          </ac:spMkLst>
        </pc:spChg>
        <pc:spChg chg="mod">
          <ac:chgData name="Xavi Rv Belmont" userId="377f155679a73340" providerId="LiveId" clId="{8D95968B-89E3-4196-AF68-6FEBD7D3AC8A}" dt="2025-03-31T23:59:20.359" v="255" actId="207"/>
          <ac:spMkLst>
            <pc:docMk/>
            <pc:sldMk cId="1564811062" sldId="2802"/>
            <ac:spMk id="28" creationId="{7B000FCE-888F-EAB6-A141-30A0B414CF21}"/>
          </ac:spMkLst>
        </pc:spChg>
        <pc:spChg chg="mod">
          <ac:chgData name="Xavi Rv Belmont" userId="377f155679a73340" providerId="LiveId" clId="{8D95968B-89E3-4196-AF68-6FEBD7D3AC8A}" dt="2025-03-31T23:59:11.807" v="254" actId="207"/>
          <ac:spMkLst>
            <pc:docMk/>
            <pc:sldMk cId="1564811062" sldId="2802"/>
            <ac:spMk id="29" creationId="{F72DC4CF-29C7-AB27-B6CC-AC7E7E462914}"/>
          </ac:spMkLst>
        </pc:spChg>
        <pc:spChg chg="mod">
          <ac:chgData name="Xavi Rv Belmont" userId="377f155679a73340" providerId="LiveId" clId="{8D95968B-89E3-4196-AF68-6FEBD7D3AC8A}" dt="2025-03-31T23:59:20.359" v="255" actId="207"/>
          <ac:spMkLst>
            <pc:docMk/>
            <pc:sldMk cId="1564811062" sldId="2802"/>
            <ac:spMk id="31" creationId="{56B10C1A-7464-FD7E-029F-C6DB050A011A}"/>
          </ac:spMkLst>
        </pc:spChg>
        <pc:spChg chg="mod">
          <ac:chgData name="Xavi Rv Belmont" userId="377f155679a73340" providerId="LiveId" clId="{8D95968B-89E3-4196-AF68-6FEBD7D3AC8A}" dt="2025-03-31T23:59:27.499" v="256" actId="207"/>
          <ac:spMkLst>
            <pc:docMk/>
            <pc:sldMk cId="1564811062" sldId="2802"/>
            <ac:spMk id="36" creationId="{C39329C4-CF8B-04AA-4EE3-347E4A9AFFCD}"/>
          </ac:spMkLst>
        </pc:spChg>
        <pc:spChg chg="mod">
          <ac:chgData name="Xavi Rv Belmont" userId="377f155679a73340" providerId="LiveId" clId="{8D95968B-89E3-4196-AF68-6FEBD7D3AC8A}" dt="2025-03-31T23:59:03.307" v="252" actId="115"/>
          <ac:spMkLst>
            <pc:docMk/>
            <pc:sldMk cId="1564811062" sldId="2802"/>
            <ac:spMk id="37" creationId="{DCEF67B6-6675-E4C6-7CCC-67ABFD1F4E9C}"/>
          </ac:spMkLst>
        </pc:spChg>
        <pc:picChg chg="del">
          <ac:chgData name="Xavi Rv Belmont" userId="377f155679a73340" providerId="LiveId" clId="{8D95968B-89E3-4196-AF68-6FEBD7D3AC8A}" dt="2025-03-31T23:53:50.233" v="213" actId="478"/>
          <ac:picMkLst>
            <pc:docMk/>
            <pc:sldMk cId="1564811062" sldId="2802"/>
            <ac:picMk id="2" creationId="{934CB1F0-84DA-7278-B92B-581706861893}"/>
          </ac:picMkLst>
        </pc:picChg>
      </pc:sldChg>
      <pc:sldChg chg="addSp delSp modSp mod">
        <pc:chgData name="Xavi Rv Belmont" userId="377f155679a73340" providerId="LiveId" clId="{8D95968B-89E3-4196-AF68-6FEBD7D3AC8A}" dt="2025-04-01T00:03:29.087" v="261" actId="478"/>
        <pc:sldMkLst>
          <pc:docMk/>
          <pc:sldMk cId="2479770467" sldId="2803"/>
        </pc:sldMkLst>
        <pc:spChg chg="del">
          <ac:chgData name="Xavi Rv Belmont" userId="377f155679a73340" providerId="LiveId" clId="{8D95968B-89E3-4196-AF68-6FEBD7D3AC8A}" dt="2025-04-01T00:03:29.087" v="261" actId="478"/>
          <ac:spMkLst>
            <pc:docMk/>
            <pc:sldMk cId="2479770467" sldId="2803"/>
            <ac:spMk id="4" creationId="{BD5EDBBA-5A1D-65C2-8589-DE9FE57CCC58}"/>
          </ac:spMkLst>
        </pc:spChg>
        <pc:spChg chg="mod">
          <ac:chgData name="Xavi Rv Belmont" userId="377f155679a73340" providerId="LiveId" clId="{8D95968B-89E3-4196-AF68-6FEBD7D3AC8A}" dt="2025-03-31T23:46:10.186" v="46"/>
          <ac:spMkLst>
            <pc:docMk/>
            <pc:sldMk cId="2479770467" sldId="2803"/>
            <ac:spMk id="5" creationId="{85EA993B-B91B-996C-D60F-E8438EDEC29C}"/>
          </ac:spMkLst>
        </pc:spChg>
        <pc:spChg chg="add del mod">
          <ac:chgData name="Xavi Rv Belmont" userId="377f155679a73340" providerId="LiveId" clId="{8D95968B-89E3-4196-AF68-6FEBD7D3AC8A}" dt="2025-03-31T23:53:43.769" v="208" actId="478"/>
          <ac:spMkLst>
            <pc:docMk/>
            <pc:sldMk cId="2479770467" sldId="2803"/>
            <ac:spMk id="8" creationId="{C05D1F35-3545-65EB-7B8C-8C6013E0F24E}"/>
          </ac:spMkLst>
        </pc:spChg>
        <pc:spChg chg="mod">
          <ac:chgData name="Xavi Rv Belmont" userId="377f155679a73340" providerId="LiveId" clId="{8D95968B-89E3-4196-AF68-6FEBD7D3AC8A}" dt="2025-04-01T00:03:18.949" v="259" actId="207"/>
          <ac:spMkLst>
            <pc:docMk/>
            <pc:sldMk cId="2479770467" sldId="2803"/>
            <ac:spMk id="11" creationId="{E9FAFBEC-8C3D-BA23-DA5C-32696CED3DF7}"/>
          </ac:spMkLst>
        </pc:spChg>
        <pc:spChg chg="mod">
          <ac:chgData name="Xavi Rv Belmont" userId="377f155679a73340" providerId="LiveId" clId="{8D95968B-89E3-4196-AF68-6FEBD7D3AC8A}" dt="2025-04-01T00:03:09.517" v="258" actId="115"/>
          <ac:spMkLst>
            <pc:docMk/>
            <pc:sldMk cId="2479770467" sldId="2803"/>
            <ac:spMk id="18" creationId="{E5061A76-C22A-FE26-C4FF-B15E018B6A83}"/>
          </ac:spMkLst>
        </pc:spChg>
        <pc:spChg chg="mod">
          <ac:chgData name="Xavi Rv Belmont" userId="377f155679a73340" providerId="LiveId" clId="{8D95968B-89E3-4196-AF68-6FEBD7D3AC8A}" dt="2025-04-01T00:03:26.488" v="260" actId="207"/>
          <ac:spMkLst>
            <pc:docMk/>
            <pc:sldMk cId="2479770467" sldId="2803"/>
            <ac:spMk id="23" creationId="{FA8E1B7A-18E2-B26A-F2AD-34266CFFBDE7}"/>
          </ac:spMkLst>
        </pc:spChg>
        <pc:spChg chg="mod">
          <ac:chgData name="Xavi Rv Belmont" userId="377f155679a73340" providerId="LiveId" clId="{8D95968B-89E3-4196-AF68-6FEBD7D3AC8A}" dt="2025-04-01T00:03:26.488" v="260" actId="207"/>
          <ac:spMkLst>
            <pc:docMk/>
            <pc:sldMk cId="2479770467" sldId="2803"/>
            <ac:spMk id="31" creationId="{CA0A9C1A-00EA-EBE2-9DBA-E62DEBE941CE}"/>
          </ac:spMkLst>
        </pc:spChg>
        <pc:spChg chg="mod">
          <ac:chgData name="Xavi Rv Belmont" userId="377f155679a73340" providerId="LiveId" clId="{8D95968B-89E3-4196-AF68-6FEBD7D3AC8A}" dt="2025-04-01T00:03:26.488" v="260" actId="207"/>
          <ac:spMkLst>
            <pc:docMk/>
            <pc:sldMk cId="2479770467" sldId="2803"/>
            <ac:spMk id="34" creationId="{B828047F-DC6E-71F2-3475-CBF073133BF1}"/>
          </ac:spMkLst>
        </pc:spChg>
        <pc:spChg chg="mod">
          <ac:chgData name="Xavi Rv Belmont" userId="377f155679a73340" providerId="LiveId" clId="{8D95968B-89E3-4196-AF68-6FEBD7D3AC8A}" dt="2025-04-01T00:03:18.949" v="259" actId="207"/>
          <ac:spMkLst>
            <pc:docMk/>
            <pc:sldMk cId="2479770467" sldId="2803"/>
            <ac:spMk id="36" creationId="{C335BBD5-723D-F4E2-3D16-0D35BA7B9A5D}"/>
          </ac:spMkLst>
        </pc:spChg>
        <pc:spChg chg="mod">
          <ac:chgData name="Xavi Rv Belmont" userId="377f155679a73340" providerId="LiveId" clId="{8D95968B-89E3-4196-AF68-6FEBD7D3AC8A}" dt="2025-04-01T00:03:18.949" v="259" actId="207"/>
          <ac:spMkLst>
            <pc:docMk/>
            <pc:sldMk cId="2479770467" sldId="2803"/>
            <ac:spMk id="37" creationId="{21A3AC57-924F-AA22-B0A1-437B14E786DA}"/>
          </ac:spMkLst>
        </pc:spChg>
        <pc:picChg chg="del">
          <ac:chgData name="Xavi Rv Belmont" userId="377f155679a73340" providerId="LiveId" clId="{8D95968B-89E3-4196-AF68-6FEBD7D3AC8A}" dt="2025-03-31T23:53:43.076" v="207" actId="478"/>
          <ac:picMkLst>
            <pc:docMk/>
            <pc:sldMk cId="2479770467" sldId="2803"/>
            <ac:picMk id="2" creationId="{4EC2026C-39BB-73C1-A73A-3E91F1113C54}"/>
          </ac:picMkLst>
        </pc:picChg>
      </pc:sldChg>
      <pc:sldChg chg="addSp delSp modSp mod">
        <pc:chgData name="Xavi Rv Belmont" userId="377f155679a73340" providerId="LiveId" clId="{8D95968B-89E3-4196-AF68-6FEBD7D3AC8A}" dt="2025-04-01T00:03:58.041" v="265" actId="207"/>
        <pc:sldMkLst>
          <pc:docMk/>
          <pc:sldMk cId="795127097" sldId="2804"/>
        </pc:sldMkLst>
        <pc:spChg chg="del">
          <ac:chgData name="Xavi Rv Belmont" userId="377f155679a73340" providerId="LiveId" clId="{8D95968B-89E3-4196-AF68-6FEBD7D3AC8A}" dt="2025-04-01T00:03:40.581" v="263" actId="478"/>
          <ac:spMkLst>
            <pc:docMk/>
            <pc:sldMk cId="795127097" sldId="2804"/>
            <ac:spMk id="4" creationId="{76BC45B3-9BDD-599C-6173-A481BC0ED1DB}"/>
          </ac:spMkLst>
        </pc:spChg>
        <pc:spChg chg="mod">
          <ac:chgData name="Xavi Rv Belmont" userId="377f155679a73340" providerId="LiveId" clId="{8D95968B-89E3-4196-AF68-6FEBD7D3AC8A}" dt="2025-03-31T23:46:16.446" v="48"/>
          <ac:spMkLst>
            <pc:docMk/>
            <pc:sldMk cId="795127097" sldId="2804"/>
            <ac:spMk id="5" creationId="{2FC24D1B-87A4-4C7C-E0F0-0411B983B4B5}"/>
          </ac:spMkLst>
        </pc:spChg>
        <pc:spChg chg="add del mod">
          <ac:chgData name="Xavi Rv Belmont" userId="377f155679a73340" providerId="LiveId" clId="{8D95968B-89E3-4196-AF68-6FEBD7D3AC8A}" dt="2025-03-31T23:53:38.668" v="204" actId="478"/>
          <ac:spMkLst>
            <pc:docMk/>
            <pc:sldMk cId="795127097" sldId="2804"/>
            <ac:spMk id="8" creationId="{08BCDEB9-E767-FE70-FA96-D3D49F78449C}"/>
          </ac:spMkLst>
        </pc:spChg>
        <pc:spChg chg="mod">
          <ac:chgData name="Xavi Rv Belmont" userId="377f155679a73340" providerId="LiveId" clId="{8D95968B-89E3-4196-AF68-6FEBD7D3AC8A}" dt="2025-04-01T00:03:37.697" v="262" actId="115"/>
          <ac:spMkLst>
            <pc:docMk/>
            <pc:sldMk cId="795127097" sldId="2804"/>
            <ac:spMk id="11" creationId="{4D8AF9B7-3D7D-2577-FCDA-BBB13F452916}"/>
          </ac:spMkLst>
        </pc:spChg>
        <pc:spChg chg="mod">
          <ac:chgData name="Xavi Rv Belmont" userId="377f155679a73340" providerId="LiveId" clId="{8D95968B-89E3-4196-AF68-6FEBD7D3AC8A}" dt="2025-04-01T00:03:44.677" v="264" actId="207"/>
          <ac:spMkLst>
            <pc:docMk/>
            <pc:sldMk cId="795127097" sldId="2804"/>
            <ac:spMk id="18" creationId="{2B77CBB7-376D-5DC2-F06C-B8E3F1CBC972}"/>
          </ac:spMkLst>
        </pc:spChg>
        <pc:spChg chg="mod">
          <ac:chgData name="Xavi Rv Belmont" userId="377f155679a73340" providerId="LiveId" clId="{8D95968B-89E3-4196-AF68-6FEBD7D3AC8A}" dt="2025-04-01T00:03:58.041" v="265" actId="207"/>
          <ac:spMkLst>
            <pc:docMk/>
            <pc:sldMk cId="795127097" sldId="2804"/>
            <ac:spMk id="28" creationId="{7A6D38CC-2BBB-CCAF-5451-9E9B7BBC41E0}"/>
          </ac:spMkLst>
        </pc:spChg>
        <pc:spChg chg="mod">
          <ac:chgData name="Xavi Rv Belmont" userId="377f155679a73340" providerId="LiveId" clId="{8D95968B-89E3-4196-AF68-6FEBD7D3AC8A}" dt="2025-04-01T00:03:58.041" v="265" actId="207"/>
          <ac:spMkLst>
            <pc:docMk/>
            <pc:sldMk cId="795127097" sldId="2804"/>
            <ac:spMk id="31" creationId="{DC73483E-2F7A-1DA9-7D9A-6075C4BAEDE3}"/>
          </ac:spMkLst>
        </pc:spChg>
        <pc:spChg chg="mod">
          <ac:chgData name="Xavi Rv Belmont" userId="377f155679a73340" providerId="LiveId" clId="{8D95968B-89E3-4196-AF68-6FEBD7D3AC8A}" dt="2025-04-01T00:03:58.041" v="265" actId="207"/>
          <ac:spMkLst>
            <pc:docMk/>
            <pc:sldMk cId="795127097" sldId="2804"/>
            <ac:spMk id="34" creationId="{A3DD5BF6-71D1-94ED-63C2-431220680B7C}"/>
          </ac:spMkLst>
        </pc:spChg>
        <pc:spChg chg="mod">
          <ac:chgData name="Xavi Rv Belmont" userId="377f155679a73340" providerId="LiveId" clId="{8D95968B-89E3-4196-AF68-6FEBD7D3AC8A}" dt="2025-04-01T00:03:44.677" v="264" actId="207"/>
          <ac:spMkLst>
            <pc:docMk/>
            <pc:sldMk cId="795127097" sldId="2804"/>
            <ac:spMk id="36" creationId="{1C180A7C-E6C7-2A89-91E0-E2584E49FACA}"/>
          </ac:spMkLst>
        </pc:spChg>
        <pc:spChg chg="mod">
          <ac:chgData name="Xavi Rv Belmont" userId="377f155679a73340" providerId="LiveId" clId="{8D95968B-89E3-4196-AF68-6FEBD7D3AC8A}" dt="2025-04-01T00:03:44.677" v="264" actId="207"/>
          <ac:spMkLst>
            <pc:docMk/>
            <pc:sldMk cId="795127097" sldId="2804"/>
            <ac:spMk id="37" creationId="{EA4552A1-8EEC-FD26-0B07-83A1AEFCEA8F}"/>
          </ac:spMkLst>
        </pc:spChg>
        <pc:picChg chg="del">
          <ac:chgData name="Xavi Rv Belmont" userId="377f155679a73340" providerId="LiveId" clId="{8D95968B-89E3-4196-AF68-6FEBD7D3AC8A}" dt="2025-03-31T23:53:37.986" v="203" actId="478"/>
          <ac:picMkLst>
            <pc:docMk/>
            <pc:sldMk cId="795127097" sldId="2804"/>
            <ac:picMk id="2" creationId="{119EE56F-06E3-75CB-F890-AEE7C76AA863}"/>
          </ac:picMkLst>
        </pc:picChg>
      </pc:sldChg>
      <pc:sldChg chg="addSp delSp modSp mod">
        <pc:chgData name="Xavi Rv Belmont" userId="377f155679a73340" providerId="LiveId" clId="{8D95968B-89E3-4196-AF68-6FEBD7D3AC8A}" dt="2025-04-01T00:04:21.114" v="269" actId="207"/>
        <pc:sldMkLst>
          <pc:docMk/>
          <pc:sldMk cId="1110581538" sldId="2805"/>
        </pc:sldMkLst>
        <pc:spChg chg="del">
          <ac:chgData name="Xavi Rv Belmont" userId="377f155679a73340" providerId="LiveId" clId="{8D95968B-89E3-4196-AF68-6FEBD7D3AC8A}" dt="2025-04-01T00:04:04.037" v="266" actId="478"/>
          <ac:spMkLst>
            <pc:docMk/>
            <pc:sldMk cId="1110581538" sldId="2805"/>
            <ac:spMk id="4" creationId="{7FBB17E5-3349-FEF2-8F92-6639B478ED7E}"/>
          </ac:spMkLst>
        </pc:spChg>
        <pc:spChg chg="mod">
          <ac:chgData name="Xavi Rv Belmont" userId="377f155679a73340" providerId="LiveId" clId="{8D95968B-89E3-4196-AF68-6FEBD7D3AC8A}" dt="2025-03-31T23:46:21.103" v="50"/>
          <ac:spMkLst>
            <pc:docMk/>
            <pc:sldMk cId="1110581538" sldId="2805"/>
            <ac:spMk id="5" creationId="{F533706E-986C-E572-4DEF-05C2C5496AE5}"/>
          </ac:spMkLst>
        </pc:spChg>
        <pc:spChg chg="add del mod">
          <ac:chgData name="Xavi Rv Belmont" userId="377f155679a73340" providerId="LiveId" clId="{8D95968B-89E3-4196-AF68-6FEBD7D3AC8A}" dt="2025-03-31T23:53:32.549" v="200" actId="478"/>
          <ac:spMkLst>
            <pc:docMk/>
            <pc:sldMk cId="1110581538" sldId="2805"/>
            <ac:spMk id="8" creationId="{9B436C2D-B833-3B42-4C5B-2FE0727AF1F0}"/>
          </ac:spMkLst>
        </pc:spChg>
        <pc:spChg chg="mod">
          <ac:chgData name="Xavi Rv Belmont" userId="377f155679a73340" providerId="LiveId" clId="{8D95968B-89E3-4196-AF68-6FEBD7D3AC8A}" dt="2025-04-01T00:04:12.217" v="268" actId="207"/>
          <ac:spMkLst>
            <pc:docMk/>
            <pc:sldMk cId="1110581538" sldId="2805"/>
            <ac:spMk id="11" creationId="{A1A0AC14-3933-6EBC-5804-8D5073B59981}"/>
          </ac:spMkLst>
        </pc:spChg>
        <pc:spChg chg="mod">
          <ac:chgData name="Xavi Rv Belmont" userId="377f155679a73340" providerId="LiveId" clId="{8D95968B-89E3-4196-AF68-6FEBD7D3AC8A}" dt="2025-04-01T00:04:12.217" v="268" actId="207"/>
          <ac:spMkLst>
            <pc:docMk/>
            <pc:sldMk cId="1110581538" sldId="2805"/>
            <ac:spMk id="18" creationId="{FC54CA28-333B-4D77-C02A-6F8319562A3A}"/>
          </ac:spMkLst>
        </pc:spChg>
        <pc:spChg chg="mod">
          <ac:chgData name="Xavi Rv Belmont" userId="377f155679a73340" providerId="LiveId" clId="{8D95968B-89E3-4196-AF68-6FEBD7D3AC8A}" dt="2025-04-01T00:04:21.114" v="269" actId="207"/>
          <ac:spMkLst>
            <pc:docMk/>
            <pc:sldMk cId="1110581538" sldId="2805"/>
            <ac:spMk id="23" creationId="{1EED4933-4AF4-1033-1C09-FB9F43B8A7B6}"/>
          </ac:spMkLst>
        </pc:spChg>
        <pc:spChg chg="mod">
          <ac:chgData name="Xavi Rv Belmont" userId="377f155679a73340" providerId="LiveId" clId="{8D95968B-89E3-4196-AF68-6FEBD7D3AC8A}" dt="2025-04-01T00:04:21.114" v="269" actId="207"/>
          <ac:spMkLst>
            <pc:docMk/>
            <pc:sldMk cId="1110581538" sldId="2805"/>
            <ac:spMk id="28" creationId="{072DE9FF-B084-EB58-4E12-447B836136D5}"/>
          </ac:spMkLst>
        </pc:spChg>
        <pc:spChg chg="mod">
          <ac:chgData name="Xavi Rv Belmont" userId="377f155679a73340" providerId="LiveId" clId="{8D95968B-89E3-4196-AF68-6FEBD7D3AC8A}" dt="2025-04-01T00:04:21.114" v="269" actId="207"/>
          <ac:spMkLst>
            <pc:docMk/>
            <pc:sldMk cId="1110581538" sldId="2805"/>
            <ac:spMk id="31" creationId="{A6871E40-1CA6-ABE7-026B-1FCC4B491882}"/>
          </ac:spMkLst>
        </pc:spChg>
        <pc:spChg chg="mod">
          <ac:chgData name="Xavi Rv Belmont" userId="377f155679a73340" providerId="LiveId" clId="{8D95968B-89E3-4196-AF68-6FEBD7D3AC8A}" dt="2025-04-01T00:04:12.217" v="268" actId="207"/>
          <ac:spMkLst>
            <pc:docMk/>
            <pc:sldMk cId="1110581538" sldId="2805"/>
            <ac:spMk id="36" creationId="{A1D09C91-A61F-485F-D7BB-7242259F5814}"/>
          </ac:spMkLst>
        </pc:spChg>
        <pc:spChg chg="mod">
          <ac:chgData name="Xavi Rv Belmont" userId="377f155679a73340" providerId="LiveId" clId="{8D95968B-89E3-4196-AF68-6FEBD7D3AC8A}" dt="2025-04-01T00:04:08.617" v="267" actId="115"/>
          <ac:spMkLst>
            <pc:docMk/>
            <pc:sldMk cId="1110581538" sldId="2805"/>
            <ac:spMk id="37" creationId="{6EFF6B6D-A524-D14D-A7C2-2A985397781A}"/>
          </ac:spMkLst>
        </pc:spChg>
        <pc:picChg chg="del">
          <ac:chgData name="Xavi Rv Belmont" userId="377f155679a73340" providerId="LiveId" clId="{8D95968B-89E3-4196-AF68-6FEBD7D3AC8A}" dt="2025-03-31T23:53:31.912" v="199" actId="478"/>
          <ac:picMkLst>
            <pc:docMk/>
            <pc:sldMk cId="1110581538" sldId="2805"/>
            <ac:picMk id="2" creationId="{B1B44C4C-865B-3D9C-7BD4-84912C3BF064}"/>
          </ac:picMkLst>
        </pc:picChg>
      </pc:sldChg>
      <pc:sldChg chg="addSp delSp modSp mod">
        <pc:chgData name="Xavi Rv Belmont" userId="377f155679a73340" providerId="LiveId" clId="{8D95968B-89E3-4196-AF68-6FEBD7D3AC8A}" dt="2025-04-01T00:04:46.437" v="273" actId="207"/>
        <pc:sldMkLst>
          <pc:docMk/>
          <pc:sldMk cId="589737149" sldId="2806"/>
        </pc:sldMkLst>
        <pc:spChg chg="del">
          <ac:chgData name="Xavi Rv Belmont" userId="377f155679a73340" providerId="LiveId" clId="{8D95968B-89E3-4196-AF68-6FEBD7D3AC8A}" dt="2025-04-01T00:04:34.007" v="270" actId="478"/>
          <ac:spMkLst>
            <pc:docMk/>
            <pc:sldMk cId="589737149" sldId="2806"/>
            <ac:spMk id="4" creationId="{3DED4F02-F994-8733-6D8D-C43769CC8891}"/>
          </ac:spMkLst>
        </pc:spChg>
        <pc:spChg chg="mod">
          <ac:chgData name="Xavi Rv Belmont" userId="377f155679a73340" providerId="LiveId" clId="{8D95968B-89E3-4196-AF68-6FEBD7D3AC8A}" dt="2025-03-31T23:46:25.955" v="52"/>
          <ac:spMkLst>
            <pc:docMk/>
            <pc:sldMk cId="589737149" sldId="2806"/>
            <ac:spMk id="5" creationId="{90FA327A-3C50-5111-1067-C4EFBFEA9321}"/>
          </ac:spMkLst>
        </pc:spChg>
        <pc:spChg chg="add del mod">
          <ac:chgData name="Xavi Rv Belmont" userId="377f155679a73340" providerId="LiveId" clId="{8D95968B-89E3-4196-AF68-6FEBD7D3AC8A}" dt="2025-03-31T23:53:27.905" v="196" actId="478"/>
          <ac:spMkLst>
            <pc:docMk/>
            <pc:sldMk cId="589737149" sldId="2806"/>
            <ac:spMk id="8" creationId="{BFA6807F-261E-7991-F901-BB79D8F4D613}"/>
          </ac:spMkLst>
        </pc:spChg>
        <pc:spChg chg="mod">
          <ac:chgData name="Xavi Rv Belmont" userId="377f155679a73340" providerId="LiveId" clId="{8D95968B-89E3-4196-AF68-6FEBD7D3AC8A}" dt="2025-04-01T00:04:40.487" v="272" actId="207"/>
          <ac:spMkLst>
            <pc:docMk/>
            <pc:sldMk cId="589737149" sldId="2806"/>
            <ac:spMk id="11" creationId="{C786DC8B-67CE-F784-1397-B817FA580D9F}"/>
          </ac:spMkLst>
        </pc:spChg>
        <pc:spChg chg="mod">
          <ac:chgData name="Xavi Rv Belmont" userId="377f155679a73340" providerId="LiveId" clId="{8D95968B-89E3-4196-AF68-6FEBD7D3AC8A}" dt="2025-04-01T00:04:36.847" v="271" actId="115"/>
          <ac:spMkLst>
            <pc:docMk/>
            <pc:sldMk cId="589737149" sldId="2806"/>
            <ac:spMk id="18" creationId="{DA291D65-4035-1216-B1FF-3C1983CC240B}"/>
          </ac:spMkLst>
        </pc:spChg>
        <pc:spChg chg="mod">
          <ac:chgData name="Xavi Rv Belmont" userId="377f155679a73340" providerId="LiveId" clId="{8D95968B-89E3-4196-AF68-6FEBD7D3AC8A}" dt="2025-04-01T00:04:46.437" v="273" actId="207"/>
          <ac:spMkLst>
            <pc:docMk/>
            <pc:sldMk cId="589737149" sldId="2806"/>
            <ac:spMk id="23" creationId="{00ED16C5-497D-2727-7AB2-55B58C1DE877}"/>
          </ac:spMkLst>
        </pc:spChg>
        <pc:spChg chg="mod">
          <ac:chgData name="Xavi Rv Belmont" userId="377f155679a73340" providerId="LiveId" clId="{8D95968B-89E3-4196-AF68-6FEBD7D3AC8A}" dt="2025-04-01T00:04:46.437" v="273" actId="207"/>
          <ac:spMkLst>
            <pc:docMk/>
            <pc:sldMk cId="589737149" sldId="2806"/>
            <ac:spMk id="31" creationId="{1C2AA8FF-D1C9-D123-A9AC-F4578632A0F9}"/>
          </ac:spMkLst>
        </pc:spChg>
        <pc:spChg chg="mod">
          <ac:chgData name="Xavi Rv Belmont" userId="377f155679a73340" providerId="LiveId" clId="{8D95968B-89E3-4196-AF68-6FEBD7D3AC8A}" dt="2025-04-01T00:04:46.437" v="273" actId="207"/>
          <ac:spMkLst>
            <pc:docMk/>
            <pc:sldMk cId="589737149" sldId="2806"/>
            <ac:spMk id="34" creationId="{C30209FF-D103-9FAD-8DD2-616C1E3D7B07}"/>
          </ac:spMkLst>
        </pc:spChg>
        <pc:spChg chg="mod">
          <ac:chgData name="Xavi Rv Belmont" userId="377f155679a73340" providerId="LiveId" clId="{8D95968B-89E3-4196-AF68-6FEBD7D3AC8A}" dt="2025-04-01T00:04:40.487" v="272" actId="207"/>
          <ac:spMkLst>
            <pc:docMk/>
            <pc:sldMk cId="589737149" sldId="2806"/>
            <ac:spMk id="36" creationId="{EF1E3E85-AFB2-2E96-E5F8-347647E56ADD}"/>
          </ac:spMkLst>
        </pc:spChg>
        <pc:spChg chg="mod">
          <ac:chgData name="Xavi Rv Belmont" userId="377f155679a73340" providerId="LiveId" clId="{8D95968B-89E3-4196-AF68-6FEBD7D3AC8A}" dt="2025-04-01T00:04:40.487" v="272" actId="207"/>
          <ac:spMkLst>
            <pc:docMk/>
            <pc:sldMk cId="589737149" sldId="2806"/>
            <ac:spMk id="37" creationId="{FDCBB018-9BE3-4F5C-D30E-9F3D2F527224}"/>
          </ac:spMkLst>
        </pc:spChg>
        <pc:picChg chg="del">
          <ac:chgData name="Xavi Rv Belmont" userId="377f155679a73340" providerId="LiveId" clId="{8D95968B-89E3-4196-AF68-6FEBD7D3AC8A}" dt="2025-03-31T23:53:27.196" v="195" actId="478"/>
          <ac:picMkLst>
            <pc:docMk/>
            <pc:sldMk cId="589737149" sldId="2806"/>
            <ac:picMk id="2" creationId="{934FB7C8-AABE-7646-F8A1-FD61780BBC74}"/>
          </ac:picMkLst>
        </pc:picChg>
      </pc:sldChg>
      <pc:sldChg chg="addSp delSp modSp mod">
        <pc:chgData name="Xavi Rv Belmont" userId="377f155679a73340" providerId="LiveId" clId="{8D95968B-89E3-4196-AF68-6FEBD7D3AC8A}" dt="2025-04-01T00:05:16.063" v="277" actId="207"/>
        <pc:sldMkLst>
          <pc:docMk/>
          <pc:sldMk cId="3733786235" sldId="2807"/>
        </pc:sldMkLst>
        <pc:spChg chg="del">
          <ac:chgData name="Xavi Rv Belmont" userId="377f155679a73340" providerId="LiveId" clId="{8D95968B-89E3-4196-AF68-6FEBD7D3AC8A}" dt="2025-04-01T00:05:04.097" v="274" actId="478"/>
          <ac:spMkLst>
            <pc:docMk/>
            <pc:sldMk cId="3733786235" sldId="2807"/>
            <ac:spMk id="4" creationId="{2F465F91-5CB2-B625-4E9C-8557D4DB1F94}"/>
          </ac:spMkLst>
        </pc:spChg>
        <pc:spChg chg="mod">
          <ac:chgData name="Xavi Rv Belmont" userId="377f155679a73340" providerId="LiveId" clId="{8D95968B-89E3-4196-AF68-6FEBD7D3AC8A}" dt="2025-03-31T23:46:30.853" v="54"/>
          <ac:spMkLst>
            <pc:docMk/>
            <pc:sldMk cId="3733786235" sldId="2807"/>
            <ac:spMk id="5" creationId="{6971DD02-73DB-CFF4-5081-512E548138B0}"/>
          </ac:spMkLst>
        </pc:spChg>
        <pc:spChg chg="add del mod">
          <ac:chgData name="Xavi Rv Belmont" userId="377f155679a73340" providerId="LiveId" clId="{8D95968B-89E3-4196-AF68-6FEBD7D3AC8A}" dt="2025-03-31T23:53:23.328" v="192" actId="478"/>
          <ac:spMkLst>
            <pc:docMk/>
            <pc:sldMk cId="3733786235" sldId="2807"/>
            <ac:spMk id="8" creationId="{BFF95B58-BD15-5010-F9DC-E6D3E032418A}"/>
          </ac:spMkLst>
        </pc:spChg>
        <pc:spChg chg="mod">
          <ac:chgData name="Xavi Rv Belmont" userId="377f155679a73340" providerId="LiveId" clId="{8D95968B-89E3-4196-AF68-6FEBD7D3AC8A}" dt="2025-04-01T00:05:10.185" v="276" actId="207"/>
          <ac:spMkLst>
            <pc:docMk/>
            <pc:sldMk cId="3733786235" sldId="2807"/>
            <ac:spMk id="11" creationId="{553C9245-B246-2712-132E-F24F9E194A02}"/>
          </ac:spMkLst>
        </pc:spChg>
        <pc:spChg chg="mod">
          <ac:chgData name="Xavi Rv Belmont" userId="377f155679a73340" providerId="LiveId" clId="{8D95968B-89E3-4196-AF68-6FEBD7D3AC8A}" dt="2025-04-01T00:05:10.185" v="276" actId="207"/>
          <ac:spMkLst>
            <pc:docMk/>
            <pc:sldMk cId="3733786235" sldId="2807"/>
            <ac:spMk id="18" creationId="{914C0F23-1A80-E4D1-7AE3-0FF67677F649}"/>
          </ac:spMkLst>
        </pc:spChg>
        <pc:spChg chg="mod">
          <ac:chgData name="Xavi Rv Belmont" userId="377f155679a73340" providerId="LiveId" clId="{8D95968B-89E3-4196-AF68-6FEBD7D3AC8A}" dt="2025-04-01T00:05:16.063" v="277" actId="207"/>
          <ac:spMkLst>
            <pc:docMk/>
            <pc:sldMk cId="3733786235" sldId="2807"/>
            <ac:spMk id="23" creationId="{7CA3E74B-69EE-0D32-AA78-6562B22B75D6}"/>
          </ac:spMkLst>
        </pc:spChg>
        <pc:spChg chg="mod">
          <ac:chgData name="Xavi Rv Belmont" userId="377f155679a73340" providerId="LiveId" clId="{8D95968B-89E3-4196-AF68-6FEBD7D3AC8A}" dt="2025-04-01T00:05:16.063" v="277" actId="207"/>
          <ac:spMkLst>
            <pc:docMk/>
            <pc:sldMk cId="3733786235" sldId="2807"/>
            <ac:spMk id="28" creationId="{8BCC9D77-6EEB-6AD4-DBE7-5D0EA349659C}"/>
          </ac:spMkLst>
        </pc:spChg>
        <pc:spChg chg="mod">
          <ac:chgData name="Xavi Rv Belmont" userId="377f155679a73340" providerId="LiveId" clId="{8D95968B-89E3-4196-AF68-6FEBD7D3AC8A}" dt="2025-04-01T00:05:16.063" v="277" actId="207"/>
          <ac:spMkLst>
            <pc:docMk/>
            <pc:sldMk cId="3733786235" sldId="2807"/>
            <ac:spMk id="31" creationId="{6F08F622-09F2-4570-0BCA-CC62B03FCD68}"/>
          </ac:spMkLst>
        </pc:spChg>
        <pc:spChg chg="mod">
          <ac:chgData name="Xavi Rv Belmont" userId="377f155679a73340" providerId="LiveId" clId="{8D95968B-89E3-4196-AF68-6FEBD7D3AC8A}" dt="2025-04-01T00:05:10.185" v="276" actId="207"/>
          <ac:spMkLst>
            <pc:docMk/>
            <pc:sldMk cId="3733786235" sldId="2807"/>
            <ac:spMk id="36" creationId="{C15550E6-016D-AEA0-7C69-F9B20D8C6742}"/>
          </ac:spMkLst>
        </pc:spChg>
        <pc:spChg chg="mod">
          <ac:chgData name="Xavi Rv Belmont" userId="377f155679a73340" providerId="LiveId" clId="{8D95968B-89E3-4196-AF68-6FEBD7D3AC8A}" dt="2025-04-01T00:05:07.243" v="275" actId="115"/>
          <ac:spMkLst>
            <pc:docMk/>
            <pc:sldMk cId="3733786235" sldId="2807"/>
            <ac:spMk id="37" creationId="{0924A6C9-3597-05B4-ECBE-0BD45DA6D99F}"/>
          </ac:spMkLst>
        </pc:spChg>
        <pc:picChg chg="del">
          <ac:chgData name="Xavi Rv Belmont" userId="377f155679a73340" providerId="LiveId" clId="{8D95968B-89E3-4196-AF68-6FEBD7D3AC8A}" dt="2025-03-31T23:53:22.675" v="191" actId="478"/>
          <ac:picMkLst>
            <pc:docMk/>
            <pc:sldMk cId="3733786235" sldId="2807"/>
            <ac:picMk id="2" creationId="{E1FB6BC6-616C-8640-7AC6-8B21816C5DE7}"/>
          </ac:picMkLst>
        </pc:picChg>
      </pc:sldChg>
      <pc:sldChg chg="addSp delSp modSp mod">
        <pc:chgData name="Xavi Rv Belmont" userId="377f155679a73340" providerId="LiveId" clId="{8D95968B-89E3-4196-AF68-6FEBD7D3AC8A}" dt="2025-04-01T00:05:35.913" v="281" actId="207"/>
        <pc:sldMkLst>
          <pc:docMk/>
          <pc:sldMk cId="263386676" sldId="2808"/>
        </pc:sldMkLst>
        <pc:spChg chg="del">
          <ac:chgData name="Xavi Rv Belmont" userId="377f155679a73340" providerId="LiveId" clId="{8D95968B-89E3-4196-AF68-6FEBD7D3AC8A}" dt="2025-04-01T00:05:24.875" v="278" actId="478"/>
          <ac:spMkLst>
            <pc:docMk/>
            <pc:sldMk cId="263386676" sldId="2808"/>
            <ac:spMk id="4" creationId="{7B9FE466-BCC7-F669-3C40-255ADCC82E44}"/>
          </ac:spMkLst>
        </pc:spChg>
        <pc:spChg chg="mod">
          <ac:chgData name="Xavi Rv Belmont" userId="377f155679a73340" providerId="LiveId" clId="{8D95968B-89E3-4196-AF68-6FEBD7D3AC8A}" dt="2025-03-31T23:46:34.594" v="56"/>
          <ac:spMkLst>
            <pc:docMk/>
            <pc:sldMk cId="263386676" sldId="2808"/>
            <ac:spMk id="5" creationId="{AEC073E7-530D-81E9-2C4B-3D9DCB89C598}"/>
          </ac:spMkLst>
        </pc:spChg>
        <pc:spChg chg="add del mod">
          <ac:chgData name="Xavi Rv Belmont" userId="377f155679a73340" providerId="LiveId" clId="{8D95968B-89E3-4196-AF68-6FEBD7D3AC8A}" dt="2025-03-31T23:53:16.545" v="188" actId="478"/>
          <ac:spMkLst>
            <pc:docMk/>
            <pc:sldMk cId="263386676" sldId="2808"/>
            <ac:spMk id="8" creationId="{09DC8EDD-1DA7-388D-BE83-4A65A888DBAF}"/>
          </ac:spMkLst>
        </pc:spChg>
        <pc:spChg chg="mod">
          <ac:chgData name="Xavi Rv Belmont" userId="377f155679a73340" providerId="LiveId" clId="{8D95968B-89E3-4196-AF68-6FEBD7D3AC8A}" dt="2025-04-01T00:05:30.928" v="280" actId="207"/>
          <ac:spMkLst>
            <pc:docMk/>
            <pc:sldMk cId="263386676" sldId="2808"/>
            <ac:spMk id="11" creationId="{9F2AB218-3BFE-D9FA-7EF7-A2678F800D78}"/>
          </ac:spMkLst>
        </pc:spChg>
        <pc:spChg chg="mod">
          <ac:chgData name="Xavi Rv Belmont" userId="377f155679a73340" providerId="LiveId" clId="{8D95968B-89E3-4196-AF68-6FEBD7D3AC8A}" dt="2025-04-01T00:05:27.805" v="279" actId="115"/>
          <ac:spMkLst>
            <pc:docMk/>
            <pc:sldMk cId="263386676" sldId="2808"/>
            <ac:spMk id="18" creationId="{4521F5C5-5F0F-A8F3-DD69-9AA50E30B7B2}"/>
          </ac:spMkLst>
        </pc:spChg>
        <pc:spChg chg="mod">
          <ac:chgData name="Xavi Rv Belmont" userId="377f155679a73340" providerId="LiveId" clId="{8D95968B-89E3-4196-AF68-6FEBD7D3AC8A}" dt="2025-04-01T00:05:35.913" v="281" actId="207"/>
          <ac:spMkLst>
            <pc:docMk/>
            <pc:sldMk cId="263386676" sldId="2808"/>
            <ac:spMk id="23" creationId="{A87C3ACA-2E8D-331A-783F-E1A80011C697}"/>
          </ac:spMkLst>
        </pc:spChg>
        <pc:spChg chg="mod">
          <ac:chgData name="Xavi Rv Belmont" userId="377f155679a73340" providerId="LiveId" clId="{8D95968B-89E3-4196-AF68-6FEBD7D3AC8A}" dt="2025-04-01T00:05:35.913" v="281" actId="207"/>
          <ac:spMkLst>
            <pc:docMk/>
            <pc:sldMk cId="263386676" sldId="2808"/>
            <ac:spMk id="31" creationId="{3D3BB056-84A5-42D0-7DE9-902C223569FF}"/>
          </ac:spMkLst>
        </pc:spChg>
        <pc:spChg chg="mod">
          <ac:chgData name="Xavi Rv Belmont" userId="377f155679a73340" providerId="LiveId" clId="{8D95968B-89E3-4196-AF68-6FEBD7D3AC8A}" dt="2025-04-01T00:05:35.913" v="281" actId="207"/>
          <ac:spMkLst>
            <pc:docMk/>
            <pc:sldMk cId="263386676" sldId="2808"/>
            <ac:spMk id="34" creationId="{AC97E4FE-C83F-1A8A-098F-CD7C9187A255}"/>
          </ac:spMkLst>
        </pc:spChg>
        <pc:spChg chg="mod">
          <ac:chgData name="Xavi Rv Belmont" userId="377f155679a73340" providerId="LiveId" clId="{8D95968B-89E3-4196-AF68-6FEBD7D3AC8A}" dt="2025-04-01T00:05:30.928" v="280" actId="207"/>
          <ac:spMkLst>
            <pc:docMk/>
            <pc:sldMk cId="263386676" sldId="2808"/>
            <ac:spMk id="36" creationId="{A1AA8F08-9136-70FE-854D-D236C1AB1ECC}"/>
          </ac:spMkLst>
        </pc:spChg>
        <pc:spChg chg="mod">
          <ac:chgData name="Xavi Rv Belmont" userId="377f155679a73340" providerId="LiveId" clId="{8D95968B-89E3-4196-AF68-6FEBD7D3AC8A}" dt="2025-04-01T00:05:30.928" v="280" actId="207"/>
          <ac:spMkLst>
            <pc:docMk/>
            <pc:sldMk cId="263386676" sldId="2808"/>
            <ac:spMk id="37" creationId="{97D80732-A875-4610-FD10-3F12FDB76CDC}"/>
          </ac:spMkLst>
        </pc:spChg>
        <pc:picChg chg="del">
          <ac:chgData name="Xavi Rv Belmont" userId="377f155679a73340" providerId="LiveId" clId="{8D95968B-89E3-4196-AF68-6FEBD7D3AC8A}" dt="2025-03-31T23:53:15.848" v="187" actId="478"/>
          <ac:picMkLst>
            <pc:docMk/>
            <pc:sldMk cId="263386676" sldId="2808"/>
            <ac:picMk id="2" creationId="{278F12B8-299F-81E5-4346-E4204C757B6B}"/>
          </ac:picMkLst>
        </pc:picChg>
      </pc:sldChg>
      <pc:sldChg chg="addSp delSp modSp mod">
        <pc:chgData name="Xavi Rv Belmont" userId="377f155679a73340" providerId="LiveId" clId="{8D95968B-89E3-4196-AF68-6FEBD7D3AC8A}" dt="2025-04-01T00:06:06.597" v="287" actId="207"/>
        <pc:sldMkLst>
          <pc:docMk/>
          <pc:sldMk cId="2543470862" sldId="2809"/>
        </pc:sldMkLst>
        <pc:spChg chg="del">
          <ac:chgData name="Xavi Rv Belmont" userId="377f155679a73340" providerId="LiveId" clId="{8D95968B-89E3-4196-AF68-6FEBD7D3AC8A}" dt="2025-04-01T00:05:50.604" v="282" actId="478"/>
          <ac:spMkLst>
            <pc:docMk/>
            <pc:sldMk cId="2543470862" sldId="2809"/>
            <ac:spMk id="4" creationId="{38C4C6FF-7C39-13ED-0870-AAF95FB71AAF}"/>
          </ac:spMkLst>
        </pc:spChg>
        <pc:spChg chg="mod">
          <ac:chgData name="Xavi Rv Belmont" userId="377f155679a73340" providerId="LiveId" clId="{8D95968B-89E3-4196-AF68-6FEBD7D3AC8A}" dt="2025-03-31T23:46:41.092" v="58"/>
          <ac:spMkLst>
            <pc:docMk/>
            <pc:sldMk cId="2543470862" sldId="2809"/>
            <ac:spMk id="5" creationId="{A74735B5-BC04-6E38-E6BC-431EB16B76F8}"/>
          </ac:spMkLst>
        </pc:spChg>
        <pc:spChg chg="add del mod">
          <ac:chgData name="Xavi Rv Belmont" userId="377f155679a73340" providerId="LiveId" clId="{8D95968B-89E3-4196-AF68-6FEBD7D3AC8A}" dt="2025-03-31T23:53:12.237" v="184" actId="478"/>
          <ac:spMkLst>
            <pc:docMk/>
            <pc:sldMk cId="2543470862" sldId="2809"/>
            <ac:spMk id="8" creationId="{0C60F623-8FC4-B06C-6081-441C48377A7B}"/>
          </ac:spMkLst>
        </pc:spChg>
        <pc:spChg chg="mod">
          <ac:chgData name="Xavi Rv Belmont" userId="377f155679a73340" providerId="LiveId" clId="{8D95968B-89E3-4196-AF68-6FEBD7D3AC8A}" dt="2025-04-01T00:05:53.693" v="283" actId="115"/>
          <ac:spMkLst>
            <pc:docMk/>
            <pc:sldMk cId="2543470862" sldId="2809"/>
            <ac:spMk id="11" creationId="{CD614542-66A2-674A-5D41-D65713708BE3}"/>
          </ac:spMkLst>
        </pc:spChg>
        <pc:spChg chg="mod">
          <ac:chgData name="Xavi Rv Belmont" userId="377f155679a73340" providerId="LiveId" clId="{8D95968B-89E3-4196-AF68-6FEBD7D3AC8A}" dt="2025-04-01T00:05:56.383" v="284" actId="207"/>
          <ac:spMkLst>
            <pc:docMk/>
            <pc:sldMk cId="2543470862" sldId="2809"/>
            <ac:spMk id="18" creationId="{E5014334-DAFE-8FFD-EFDB-079BF452F66D}"/>
          </ac:spMkLst>
        </pc:spChg>
        <pc:spChg chg="mod">
          <ac:chgData name="Xavi Rv Belmont" userId="377f155679a73340" providerId="LiveId" clId="{8D95968B-89E3-4196-AF68-6FEBD7D3AC8A}" dt="2025-04-01T00:06:06.597" v="287" actId="207"/>
          <ac:spMkLst>
            <pc:docMk/>
            <pc:sldMk cId="2543470862" sldId="2809"/>
            <ac:spMk id="28" creationId="{EDF37022-BBC2-7A6C-E91A-F4DE34E128CF}"/>
          </ac:spMkLst>
        </pc:spChg>
        <pc:spChg chg="mod">
          <ac:chgData name="Xavi Rv Belmont" userId="377f155679a73340" providerId="LiveId" clId="{8D95968B-89E3-4196-AF68-6FEBD7D3AC8A}" dt="2025-04-01T00:06:06.597" v="287" actId="207"/>
          <ac:spMkLst>
            <pc:docMk/>
            <pc:sldMk cId="2543470862" sldId="2809"/>
            <ac:spMk id="31" creationId="{9695B9E2-27F3-4D2C-0722-8D23426C0EE2}"/>
          </ac:spMkLst>
        </pc:spChg>
        <pc:spChg chg="mod">
          <ac:chgData name="Xavi Rv Belmont" userId="377f155679a73340" providerId="LiveId" clId="{8D95968B-89E3-4196-AF68-6FEBD7D3AC8A}" dt="2025-04-01T00:06:06.597" v="287" actId="207"/>
          <ac:spMkLst>
            <pc:docMk/>
            <pc:sldMk cId="2543470862" sldId="2809"/>
            <ac:spMk id="34" creationId="{371472C6-D03E-A19F-AC2F-6E747B60A08B}"/>
          </ac:spMkLst>
        </pc:spChg>
        <pc:spChg chg="mod">
          <ac:chgData name="Xavi Rv Belmont" userId="377f155679a73340" providerId="LiveId" clId="{8D95968B-89E3-4196-AF68-6FEBD7D3AC8A}" dt="2025-04-01T00:05:56.383" v="284" actId="207"/>
          <ac:spMkLst>
            <pc:docMk/>
            <pc:sldMk cId="2543470862" sldId="2809"/>
            <ac:spMk id="36" creationId="{05111B1C-F3C6-39E9-6EEF-82B3EF547671}"/>
          </ac:spMkLst>
        </pc:spChg>
        <pc:spChg chg="mod">
          <ac:chgData name="Xavi Rv Belmont" userId="377f155679a73340" providerId="LiveId" clId="{8D95968B-89E3-4196-AF68-6FEBD7D3AC8A}" dt="2025-04-01T00:05:56.383" v="284" actId="207"/>
          <ac:spMkLst>
            <pc:docMk/>
            <pc:sldMk cId="2543470862" sldId="2809"/>
            <ac:spMk id="37" creationId="{52B120F2-F0AD-1BBC-B045-8774AD178991}"/>
          </ac:spMkLst>
        </pc:spChg>
        <pc:picChg chg="del">
          <ac:chgData name="Xavi Rv Belmont" userId="377f155679a73340" providerId="LiveId" clId="{8D95968B-89E3-4196-AF68-6FEBD7D3AC8A}" dt="2025-03-31T23:53:11.116" v="183" actId="478"/>
          <ac:picMkLst>
            <pc:docMk/>
            <pc:sldMk cId="2543470862" sldId="2809"/>
            <ac:picMk id="2" creationId="{D4601AB9-D2B5-3323-EC5E-5445478C58F3}"/>
          </ac:picMkLst>
        </pc:picChg>
      </pc:sldChg>
      <pc:sldChg chg="addSp delSp modSp mod">
        <pc:chgData name="Xavi Rv Belmont" userId="377f155679a73340" providerId="LiveId" clId="{8D95968B-89E3-4196-AF68-6FEBD7D3AC8A}" dt="2025-04-01T00:06:31.563" v="291" actId="207"/>
        <pc:sldMkLst>
          <pc:docMk/>
          <pc:sldMk cId="1750758262" sldId="2810"/>
        </pc:sldMkLst>
        <pc:spChg chg="del">
          <ac:chgData name="Xavi Rv Belmont" userId="377f155679a73340" providerId="LiveId" clId="{8D95968B-89E3-4196-AF68-6FEBD7D3AC8A}" dt="2025-04-01T00:06:16.708" v="288" actId="478"/>
          <ac:spMkLst>
            <pc:docMk/>
            <pc:sldMk cId="1750758262" sldId="2810"/>
            <ac:spMk id="4" creationId="{79045BA8-95E2-4ADD-E21F-25CF3636A7AF}"/>
          </ac:spMkLst>
        </pc:spChg>
        <pc:spChg chg="mod">
          <ac:chgData name="Xavi Rv Belmont" userId="377f155679a73340" providerId="LiveId" clId="{8D95968B-89E3-4196-AF68-6FEBD7D3AC8A}" dt="2025-03-31T23:46:46.954" v="60"/>
          <ac:spMkLst>
            <pc:docMk/>
            <pc:sldMk cId="1750758262" sldId="2810"/>
            <ac:spMk id="5" creationId="{843480BB-649B-368C-5DA9-C476F93D5043}"/>
          </ac:spMkLst>
        </pc:spChg>
        <pc:spChg chg="add del mod">
          <ac:chgData name="Xavi Rv Belmont" userId="377f155679a73340" providerId="LiveId" clId="{8D95968B-89E3-4196-AF68-6FEBD7D3AC8A}" dt="2025-03-31T23:53:07.203" v="180" actId="478"/>
          <ac:spMkLst>
            <pc:docMk/>
            <pc:sldMk cId="1750758262" sldId="2810"/>
            <ac:spMk id="8" creationId="{2EE03677-7BB3-75BD-2BCB-0E6C8793BCCA}"/>
          </ac:spMkLst>
        </pc:spChg>
        <pc:spChg chg="mod">
          <ac:chgData name="Xavi Rv Belmont" userId="377f155679a73340" providerId="LiveId" clId="{8D95968B-89E3-4196-AF68-6FEBD7D3AC8A}" dt="2025-04-01T00:06:22.193" v="290" actId="207"/>
          <ac:spMkLst>
            <pc:docMk/>
            <pc:sldMk cId="1750758262" sldId="2810"/>
            <ac:spMk id="11" creationId="{18C76011-5836-D1F4-357D-FE9398E0034F}"/>
          </ac:spMkLst>
        </pc:spChg>
        <pc:spChg chg="mod">
          <ac:chgData name="Xavi Rv Belmont" userId="377f155679a73340" providerId="LiveId" clId="{8D95968B-89E3-4196-AF68-6FEBD7D3AC8A}" dt="2025-04-01T00:06:22.193" v="290" actId="207"/>
          <ac:spMkLst>
            <pc:docMk/>
            <pc:sldMk cId="1750758262" sldId="2810"/>
            <ac:spMk id="18" creationId="{1D575599-CA6E-D4AD-0312-E860C8D0C4CE}"/>
          </ac:spMkLst>
        </pc:spChg>
        <pc:spChg chg="mod">
          <ac:chgData name="Xavi Rv Belmont" userId="377f155679a73340" providerId="LiveId" clId="{8D95968B-89E3-4196-AF68-6FEBD7D3AC8A}" dt="2025-04-01T00:06:31.563" v="291" actId="207"/>
          <ac:spMkLst>
            <pc:docMk/>
            <pc:sldMk cId="1750758262" sldId="2810"/>
            <ac:spMk id="23" creationId="{180F0929-9E0F-E5A4-7C29-BC3B0F656F94}"/>
          </ac:spMkLst>
        </pc:spChg>
        <pc:spChg chg="mod">
          <ac:chgData name="Xavi Rv Belmont" userId="377f155679a73340" providerId="LiveId" clId="{8D95968B-89E3-4196-AF68-6FEBD7D3AC8A}" dt="2025-04-01T00:06:31.563" v="291" actId="207"/>
          <ac:spMkLst>
            <pc:docMk/>
            <pc:sldMk cId="1750758262" sldId="2810"/>
            <ac:spMk id="28" creationId="{8876B8E1-EC88-3283-F7F5-D69DC237F82E}"/>
          </ac:spMkLst>
        </pc:spChg>
        <pc:spChg chg="mod">
          <ac:chgData name="Xavi Rv Belmont" userId="377f155679a73340" providerId="LiveId" clId="{8D95968B-89E3-4196-AF68-6FEBD7D3AC8A}" dt="2025-04-01T00:06:31.563" v="291" actId="207"/>
          <ac:spMkLst>
            <pc:docMk/>
            <pc:sldMk cId="1750758262" sldId="2810"/>
            <ac:spMk id="34" creationId="{1FBD0CAB-F87F-6110-E274-4D70C919DA79}"/>
          </ac:spMkLst>
        </pc:spChg>
        <pc:spChg chg="mod">
          <ac:chgData name="Xavi Rv Belmont" userId="377f155679a73340" providerId="LiveId" clId="{8D95968B-89E3-4196-AF68-6FEBD7D3AC8A}" dt="2025-04-01T00:06:19.694" v="289" actId="115"/>
          <ac:spMkLst>
            <pc:docMk/>
            <pc:sldMk cId="1750758262" sldId="2810"/>
            <ac:spMk id="36" creationId="{04A3A843-CCF8-2A49-D55F-AD3CF7547623}"/>
          </ac:spMkLst>
        </pc:spChg>
        <pc:spChg chg="mod">
          <ac:chgData name="Xavi Rv Belmont" userId="377f155679a73340" providerId="LiveId" clId="{8D95968B-89E3-4196-AF68-6FEBD7D3AC8A}" dt="2025-04-01T00:06:22.193" v="290" actId="207"/>
          <ac:spMkLst>
            <pc:docMk/>
            <pc:sldMk cId="1750758262" sldId="2810"/>
            <ac:spMk id="37" creationId="{C8D4EA32-842E-D6CA-8CA6-FE27C86C9EB9}"/>
          </ac:spMkLst>
        </pc:spChg>
        <pc:picChg chg="del">
          <ac:chgData name="Xavi Rv Belmont" userId="377f155679a73340" providerId="LiveId" clId="{8D95968B-89E3-4196-AF68-6FEBD7D3AC8A}" dt="2025-03-31T23:53:06.600" v="179" actId="478"/>
          <ac:picMkLst>
            <pc:docMk/>
            <pc:sldMk cId="1750758262" sldId="2810"/>
            <ac:picMk id="2" creationId="{B3A1203D-6052-AA7D-D61B-F42E19A0F732}"/>
          </ac:picMkLst>
        </pc:picChg>
      </pc:sldChg>
      <pc:sldChg chg="addSp delSp modSp mod">
        <pc:chgData name="Xavi Rv Belmont" userId="377f155679a73340" providerId="LiveId" clId="{8D95968B-89E3-4196-AF68-6FEBD7D3AC8A}" dt="2025-04-01T00:06:50.252" v="295" actId="207"/>
        <pc:sldMkLst>
          <pc:docMk/>
          <pc:sldMk cId="1250024991" sldId="2811"/>
        </pc:sldMkLst>
        <pc:spChg chg="del">
          <ac:chgData name="Xavi Rv Belmont" userId="377f155679a73340" providerId="LiveId" clId="{8D95968B-89E3-4196-AF68-6FEBD7D3AC8A}" dt="2025-04-01T00:06:37.324" v="292" actId="478"/>
          <ac:spMkLst>
            <pc:docMk/>
            <pc:sldMk cId="1250024991" sldId="2811"/>
            <ac:spMk id="4" creationId="{3A4D508F-C874-C4B9-F782-4AD94BE970E8}"/>
          </ac:spMkLst>
        </pc:spChg>
        <pc:spChg chg="mod">
          <ac:chgData name="Xavi Rv Belmont" userId="377f155679a73340" providerId="LiveId" clId="{8D95968B-89E3-4196-AF68-6FEBD7D3AC8A}" dt="2025-03-31T23:46:51.261" v="62"/>
          <ac:spMkLst>
            <pc:docMk/>
            <pc:sldMk cId="1250024991" sldId="2811"/>
            <ac:spMk id="5" creationId="{2567EEAD-3BA6-CBFD-A4D5-FE2D2107686F}"/>
          </ac:spMkLst>
        </pc:spChg>
        <pc:spChg chg="add del mod">
          <ac:chgData name="Xavi Rv Belmont" userId="377f155679a73340" providerId="LiveId" clId="{8D95968B-89E3-4196-AF68-6FEBD7D3AC8A}" dt="2025-03-31T23:53:01.766" v="176" actId="478"/>
          <ac:spMkLst>
            <pc:docMk/>
            <pc:sldMk cId="1250024991" sldId="2811"/>
            <ac:spMk id="8" creationId="{C0CA904B-6A49-FFE8-726A-51A51F58375E}"/>
          </ac:spMkLst>
        </pc:spChg>
        <pc:spChg chg="mod">
          <ac:chgData name="Xavi Rv Belmont" userId="377f155679a73340" providerId="LiveId" clId="{8D95968B-89E3-4196-AF68-6FEBD7D3AC8A}" dt="2025-04-01T00:06:45.183" v="294" actId="207"/>
          <ac:spMkLst>
            <pc:docMk/>
            <pc:sldMk cId="1250024991" sldId="2811"/>
            <ac:spMk id="11" creationId="{064DAEB7-939A-EC5F-1272-89DD8B6E9CD9}"/>
          </ac:spMkLst>
        </pc:spChg>
        <pc:spChg chg="mod">
          <ac:chgData name="Xavi Rv Belmont" userId="377f155679a73340" providerId="LiveId" clId="{8D95968B-89E3-4196-AF68-6FEBD7D3AC8A}" dt="2025-04-01T00:06:45.183" v="294" actId="207"/>
          <ac:spMkLst>
            <pc:docMk/>
            <pc:sldMk cId="1250024991" sldId="2811"/>
            <ac:spMk id="18" creationId="{A8C16F3A-E9FE-E0C8-579B-1E0E7D85E441}"/>
          </ac:spMkLst>
        </pc:spChg>
        <pc:spChg chg="mod">
          <ac:chgData name="Xavi Rv Belmont" userId="377f155679a73340" providerId="LiveId" clId="{8D95968B-89E3-4196-AF68-6FEBD7D3AC8A}" dt="2025-04-01T00:06:50.252" v="295" actId="207"/>
          <ac:spMkLst>
            <pc:docMk/>
            <pc:sldMk cId="1250024991" sldId="2811"/>
            <ac:spMk id="23" creationId="{8FF76098-BDF0-6B29-89F8-F2316F49AAB9}"/>
          </ac:spMkLst>
        </pc:spChg>
        <pc:spChg chg="mod">
          <ac:chgData name="Xavi Rv Belmont" userId="377f155679a73340" providerId="LiveId" clId="{8D95968B-89E3-4196-AF68-6FEBD7D3AC8A}" dt="2025-04-01T00:06:50.252" v="295" actId="207"/>
          <ac:spMkLst>
            <pc:docMk/>
            <pc:sldMk cId="1250024991" sldId="2811"/>
            <ac:spMk id="28" creationId="{190D3B07-C9E5-6864-3390-E933B70769E6}"/>
          </ac:spMkLst>
        </pc:spChg>
        <pc:spChg chg="mod">
          <ac:chgData name="Xavi Rv Belmont" userId="377f155679a73340" providerId="LiveId" clId="{8D95968B-89E3-4196-AF68-6FEBD7D3AC8A}" dt="2025-04-01T00:06:50.252" v="295" actId="207"/>
          <ac:spMkLst>
            <pc:docMk/>
            <pc:sldMk cId="1250024991" sldId="2811"/>
            <ac:spMk id="31" creationId="{D88258CD-0F95-1BA6-B3F6-39FD563A71D1}"/>
          </ac:spMkLst>
        </pc:spChg>
        <pc:spChg chg="mod">
          <ac:chgData name="Xavi Rv Belmont" userId="377f155679a73340" providerId="LiveId" clId="{8D95968B-89E3-4196-AF68-6FEBD7D3AC8A}" dt="2025-04-01T00:06:45.183" v="294" actId="207"/>
          <ac:spMkLst>
            <pc:docMk/>
            <pc:sldMk cId="1250024991" sldId="2811"/>
            <ac:spMk id="36" creationId="{A1110C5D-823E-6778-E605-4A704752BB5D}"/>
          </ac:spMkLst>
        </pc:spChg>
        <pc:spChg chg="mod">
          <ac:chgData name="Xavi Rv Belmont" userId="377f155679a73340" providerId="LiveId" clId="{8D95968B-89E3-4196-AF68-6FEBD7D3AC8A}" dt="2025-04-01T00:06:42.093" v="293" actId="115"/>
          <ac:spMkLst>
            <pc:docMk/>
            <pc:sldMk cId="1250024991" sldId="2811"/>
            <ac:spMk id="37" creationId="{0360AD7B-301C-D396-0C21-D5BB0DCB3FE9}"/>
          </ac:spMkLst>
        </pc:spChg>
        <pc:picChg chg="del">
          <ac:chgData name="Xavi Rv Belmont" userId="377f155679a73340" providerId="LiveId" clId="{8D95968B-89E3-4196-AF68-6FEBD7D3AC8A}" dt="2025-03-31T23:53:01.143" v="175" actId="478"/>
          <ac:picMkLst>
            <pc:docMk/>
            <pc:sldMk cId="1250024991" sldId="2811"/>
            <ac:picMk id="2" creationId="{4EC99A52-B7EA-BB56-B747-8D740FAD7096}"/>
          </ac:picMkLst>
        </pc:picChg>
      </pc:sldChg>
      <pc:sldChg chg="addSp delSp modSp mod">
        <pc:chgData name="Xavi Rv Belmont" userId="377f155679a73340" providerId="LiveId" clId="{8D95968B-89E3-4196-AF68-6FEBD7D3AC8A}" dt="2025-04-01T00:07:08.626" v="299" actId="207"/>
        <pc:sldMkLst>
          <pc:docMk/>
          <pc:sldMk cId="1668848252" sldId="2812"/>
        </pc:sldMkLst>
        <pc:spChg chg="del">
          <ac:chgData name="Xavi Rv Belmont" userId="377f155679a73340" providerId="LiveId" clId="{8D95968B-89E3-4196-AF68-6FEBD7D3AC8A}" dt="2025-04-01T00:06:55.283" v="296" actId="478"/>
          <ac:spMkLst>
            <pc:docMk/>
            <pc:sldMk cId="1668848252" sldId="2812"/>
            <ac:spMk id="4" creationId="{357C477F-FFD1-0057-DE18-1077FF457E86}"/>
          </ac:spMkLst>
        </pc:spChg>
        <pc:spChg chg="mod">
          <ac:chgData name="Xavi Rv Belmont" userId="377f155679a73340" providerId="LiveId" clId="{8D95968B-89E3-4196-AF68-6FEBD7D3AC8A}" dt="2025-03-31T23:47:02.507" v="64"/>
          <ac:spMkLst>
            <pc:docMk/>
            <pc:sldMk cId="1668848252" sldId="2812"/>
            <ac:spMk id="5" creationId="{324F7545-180C-72B3-D9C3-A6CC9DEAB520}"/>
          </ac:spMkLst>
        </pc:spChg>
        <pc:spChg chg="add del mod">
          <ac:chgData name="Xavi Rv Belmont" userId="377f155679a73340" providerId="LiveId" clId="{8D95968B-89E3-4196-AF68-6FEBD7D3AC8A}" dt="2025-03-31T23:52:56.116" v="172" actId="478"/>
          <ac:spMkLst>
            <pc:docMk/>
            <pc:sldMk cId="1668848252" sldId="2812"/>
            <ac:spMk id="8" creationId="{64442252-D8FF-3977-30CB-A76CE3305DC8}"/>
          </ac:spMkLst>
        </pc:spChg>
        <pc:spChg chg="mod">
          <ac:chgData name="Xavi Rv Belmont" userId="377f155679a73340" providerId="LiveId" clId="{8D95968B-89E3-4196-AF68-6FEBD7D3AC8A}" dt="2025-04-01T00:07:02.985" v="298" actId="207"/>
          <ac:spMkLst>
            <pc:docMk/>
            <pc:sldMk cId="1668848252" sldId="2812"/>
            <ac:spMk id="11" creationId="{55BCF86C-3DA4-CCD6-E0A6-A37F11B517EE}"/>
          </ac:spMkLst>
        </pc:spChg>
        <pc:spChg chg="mod">
          <ac:chgData name="Xavi Rv Belmont" userId="377f155679a73340" providerId="LiveId" clId="{8D95968B-89E3-4196-AF68-6FEBD7D3AC8A}" dt="2025-04-01T00:07:02.985" v="298" actId="207"/>
          <ac:spMkLst>
            <pc:docMk/>
            <pc:sldMk cId="1668848252" sldId="2812"/>
            <ac:spMk id="18" creationId="{0B53C71C-2D51-3EE3-9A60-B2D0E7A5751B}"/>
          </ac:spMkLst>
        </pc:spChg>
        <pc:spChg chg="mod">
          <ac:chgData name="Xavi Rv Belmont" userId="377f155679a73340" providerId="LiveId" clId="{8D95968B-89E3-4196-AF68-6FEBD7D3AC8A}" dt="2025-04-01T00:07:08.626" v="299" actId="207"/>
          <ac:spMkLst>
            <pc:docMk/>
            <pc:sldMk cId="1668848252" sldId="2812"/>
            <ac:spMk id="23" creationId="{A6C650B0-FA79-0A80-8B3D-8AE6666F18FD}"/>
          </ac:spMkLst>
        </pc:spChg>
        <pc:spChg chg="mod">
          <ac:chgData name="Xavi Rv Belmont" userId="377f155679a73340" providerId="LiveId" clId="{8D95968B-89E3-4196-AF68-6FEBD7D3AC8A}" dt="2025-04-01T00:07:08.626" v="299" actId="207"/>
          <ac:spMkLst>
            <pc:docMk/>
            <pc:sldMk cId="1668848252" sldId="2812"/>
            <ac:spMk id="28" creationId="{8489E06D-A6FB-D925-C34E-9A6CCC1FB32B}"/>
          </ac:spMkLst>
        </pc:spChg>
        <pc:spChg chg="mod">
          <ac:chgData name="Xavi Rv Belmont" userId="377f155679a73340" providerId="LiveId" clId="{8D95968B-89E3-4196-AF68-6FEBD7D3AC8A}" dt="2025-04-01T00:07:08.626" v="299" actId="207"/>
          <ac:spMkLst>
            <pc:docMk/>
            <pc:sldMk cId="1668848252" sldId="2812"/>
            <ac:spMk id="31" creationId="{D7245151-33AC-F8D5-DB5C-C71D3914CB00}"/>
          </ac:spMkLst>
        </pc:spChg>
        <pc:spChg chg="mod">
          <ac:chgData name="Xavi Rv Belmont" userId="377f155679a73340" providerId="LiveId" clId="{8D95968B-89E3-4196-AF68-6FEBD7D3AC8A}" dt="2025-04-01T00:07:02.985" v="298" actId="207"/>
          <ac:spMkLst>
            <pc:docMk/>
            <pc:sldMk cId="1668848252" sldId="2812"/>
            <ac:spMk id="36" creationId="{333A07BF-489E-5E6C-26ED-6A184DD87EEA}"/>
          </ac:spMkLst>
        </pc:spChg>
        <pc:spChg chg="mod">
          <ac:chgData name="Xavi Rv Belmont" userId="377f155679a73340" providerId="LiveId" clId="{8D95968B-89E3-4196-AF68-6FEBD7D3AC8A}" dt="2025-04-01T00:06:59.095" v="297" actId="115"/>
          <ac:spMkLst>
            <pc:docMk/>
            <pc:sldMk cId="1668848252" sldId="2812"/>
            <ac:spMk id="37" creationId="{6372EC5A-3490-AC7E-A9B8-468E60D06ABE}"/>
          </ac:spMkLst>
        </pc:spChg>
        <pc:picChg chg="del">
          <ac:chgData name="Xavi Rv Belmont" userId="377f155679a73340" providerId="LiveId" clId="{8D95968B-89E3-4196-AF68-6FEBD7D3AC8A}" dt="2025-03-31T23:52:55.449" v="171" actId="478"/>
          <ac:picMkLst>
            <pc:docMk/>
            <pc:sldMk cId="1668848252" sldId="2812"/>
            <ac:picMk id="2" creationId="{BAB4D4F7-C855-027D-8718-90D677039D59}"/>
          </ac:picMkLst>
        </pc:picChg>
      </pc:sldChg>
      <pc:sldChg chg="addSp delSp modSp mod">
        <pc:chgData name="Xavi Rv Belmont" userId="377f155679a73340" providerId="LiveId" clId="{8D95968B-89E3-4196-AF68-6FEBD7D3AC8A}" dt="2025-04-01T00:07:35.723" v="303" actId="207"/>
        <pc:sldMkLst>
          <pc:docMk/>
          <pc:sldMk cId="2554272911" sldId="2813"/>
        </pc:sldMkLst>
        <pc:spChg chg="del">
          <ac:chgData name="Xavi Rv Belmont" userId="377f155679a73340" providerId="LiveId" clId="{8D95968B-89E3-4196-AF68-6FEBD7D3AC8A}" dt="2025-04-01T00:07:17.063" v="300" actId="478"/>
          <ac:spMkLst>
            <pc:docMk/>
            <pc:sldMk cId="2554272911" sldId="2813"/>
            <ac:spMk id="4" creationId="{4475FF55-95E8-8E7F-FE0D-7FE104071CAE}"/>
          </ac:spMkLst>
        </pc:spChg>
        <pc:spChg chg="mod">
          <ac:chgData name="Xavi Rv Belmont" userId="377f155679a73340" providerId="LiveId" clId="{8D95968B-89E3-4196-AF68-6FEBD7D3AC8A}" dt="2025-03-31T23:47:06.990" v="66"/>
          <ac:spMkLst>
            <pc:docMk/>
            <pc:sldMk cId="2554272911" sldId="2813"/>
            <ac:spMk id="5" creationId="{8A532EE8-010A-49C5-BDAA-8083B6233A44}"/>
          </ac:spMkLst>
        </pc:spChg>
        <pc:spChg chg="add del mod">
          <ac:chgData name="Xavi Rv Belmont" userId="377f155679a73340" providerId="LiveId" clId="{8D95968B-89E3-4196-AF68-6FEBD7D3AC8A}" dt="2025-03-31T23:52:48.501" v="168" actId="478"/>
          <ac:spMkLst>
            <pc:docMk/>
            <pc:sldMk cId="2554272911" sldId="2813"/>
            <ac:spMk id="8" creationId="{92F88E1B-FB5D-39EF-E87B-927BD6E5FD3A}"/>
          </ac:spMkLst>
        </pc:spChg>
        <pc:spChg chg="mod">
          <ac:chgData name="Xavi Rv Belmont" userId="377f155679a73340" providerId="LiveId" clId="{8D95968B-89E3-4196-AF68-6FEBD7D3AC8A}" dt="2025-04-01T00:07:30.821" v="302" actId="207"/>
          <ac:spMkLst>
            <pc:docMk/>
            <pc:sldMk cId="2554272911" sldId="2813"/>
            <ac:spMk id="11" creationId="{9A4151FC-4BB0-47F3-E626-E0FE9A06DA9E}"/>
          </ac:spMkLst>
        </pc:spChg>
        <pc:spChg chg="mod">
          <ac:chgData name="Xavi Rv Belmont" userId="377f155679a73340" providerId="LiveId" clId="{8D95968B-89E3-4196-AF68-6FEBD7D3AC8A}" dt="2025-04-01T00:07:30.821" v="302" actId="207"/>
          <ac:spMkLst>
            <pc:docMk/>
            <pc:sldMk cId="2554272911" sldId="2813"/>
            <ac:spMk id="18" creationId="{BEDC6E0D-B508-725D-7733-DD4EA030AB0A}"/>
          </ac:spMkLst>
        </pc:spChg>
        <pc:spChg chg="mod">
          <ac:chgData name="Xavi Rv Belmont" userId="377f155679a73340" providerId="LiveId" clId="{8D95968B-89E3-4196-AF68-6FEBD7D3AC8A}" dt="2025-04-01T00:07:35.723" v="303" actId="207"/>
          <ac:spMkLst>
            <pc:docMk/>
            <pc:sldMk cId="2554272911" sldId="2813"/>
            <ac:spMk id="23" creationId="{D9771ACA-0303-6935-7A52-CF0DB7539E64}"/>
          </ac:spMkLst>
        </pc:spChg>
        <pc:spChg chg="mod">
          <ac:chgData name="Xavi Rv Belmont" userId="377f155679a73340" providerId="LiveId" clId="{8D95968B-89E3-4196-AF68-6FEBD7D3AC8A}" dt="2025-04-01T00:07:35.723" v="303" actId="207"/>
          <ac:spMkLst>
            <pc:docMk/>
            <pc:sldMk cId="2554272911" sldId="2813"/>
            <ac:spMk id="28" creationId="{B8DB12B3-FD1D-F9C3-A4C2-E27D1E73CAEE}"/>
          </ac:spMkLst>
        </pc:spChg>
        <pc:spChg chg="mod">
          <ac:chgData name="Xavi Rv Belmont" userId="377f155679a73340" providerId="LiveId" clId="{8D95968B-89E3-4196-AF68-6FEBD7D3AC8A}" dt="2025-04-01T00:07:35.723" v="303" actId="207"/>
          <ac:spMkLst>
            <pc:docMk/>
            <pc:sldMk cId="2554272911" sldId="2813"/>
            <ac:spMk id="34" creationId="{243AB3A0-542D-6E58-4ABD-5934FFC0DA7B}"/>
          </ac:spMkLst>
        </pc:spChg>
        <pc:spChg chg="mod">
          <ac:chgData name="Xavi Rv Belmont" userId="377f155679a73340" providerId="LiveId" clId="{8D95968B-89E3-4196-AF68-6FEBD7D3AC8A}" dt="2025-04-01T00:07:19.965" v="301" actId="115"/>
          <ac:spMkLst>
            <pc:docMk/>
            <pc:sldMk cId="2554272911" sldId="2813"/>
            <ac:spMk id="36" creationId="{33CCE5CB-B561-A6E4-4B2B-E94A92330427}"/>
          </ac:spMkLst>
        </pc:spChg>
        <pc:spChg chg="mod">
          <ac:chgData name="Xavi Rv Belmont" userId="377f155679a73340" providerId="LiveId" clId="{8D95968B-89E3-4196-AF68-6FEBD7D3AC8A}" dt="2025-04-01T00:07:30.821" v="302" actId="207"/>
          <ac:spMkLst>
            <pc:docMk/>
            <pc:sldMk cId="2554272911" sldId="2813"/>
            <ac:spMk id="37" creationId="{64D30358-79D0-0925-55C9-78D99ED18EEE}"/>
          </ac:spMkLst>
        </pc:spChg>
        <pc:picChg chg="del">
          <ac:chgData name="Xavi Rv Belmont" userId="377f155679a73340" providerId="LiveId" clId="{8D95968B-89E3-4196-AF68-6FEBD7D3AC8A}" dt="2025-03-31T23:52:47.896" v="167" actId="478"/>
          <ac:picMkLst>
            <pc:docMk/>
            <pc:sldMk cId="2554272911" sldId="2813"/>
            <ac:picMk id="2" creationId="{C2D92353-2FC4-7383-2517-DF15FDA82B62}"/>
          </ac:picMkLst>
        </pc:picChg>
      </pc:sldChg>
      <pc:sldChg chg="addSp delSp modSp mod">
        <pc:chgData name="Xavi Rv Belmont" userId="377f155679a73340" providerId="LiveId" clId="{8D95968B-89E3-4196-AF68-6FEBD7D3AC8A}" dt="2025-04-01T00:07:51.093" v="307" actId="207"/>
        <pc:sldMkLst>
          <pc:docMk/>
          <pc:sldMk cId="1167618869" sldId="2814"/>
        </pc:sldMkLst>
        <pc:spChg chg="del">
          <ac:chgData name="Xavi Rv Belmont" userId="377f155679a73340" providerId="LiveId" clId="{8D95968B-89E3-4196-AF68-6FEBD7D3AC8A}" dt="2025-04-01T00:07:40.455" v="304" actId="478"/>
          <ac:spMkLst>
            <pc:docMk/>
            <pc:sldMk cId="1167618869" sldId="2814"/>
            <ac:spMk id="4" creationId="{F362C3EC-10CA-A4B2-C87D-3DFA46698871}"/>
          </ac:spMkLst>
        </pc:spChg>
        <pc:spChg chg="mod">
          <ac:chgData name="Xavi Rv Belmont" userId="377f155679a73340" providerId="LiveId" clId="{8D95968B-89E3-4196-AF68-6FEBD7D3AC8A}" dt="2025-03-31T23:47:11.966" v="68"/>
          <ac:spMkLst>
            <pc:docMk/>
            <pc:sldMk cId="1167618869" sldId="2814"/>
            <ac:spMk id="5" creationId="{A9E9DEBA-2B9B-EE07-13AA-B202A7C4ADFA}"/>
          </ac:spMkLst>
        </pc:spChg>
        <pc:spChg chg="add del mod">
          <ac:chgData name="Xavi Rv Belmont" userId="377f155679a73340" providerId="LiveId" clId="{8D95968B-89E3-4196-AF68-6FEBD7D3AC8A}" dt="2025-03-31T23:52:43.976" v="164" actId="478"/>
          <ac:spMkLst>
            <pc:docMk/>
            <pc:sldMk cId="1167618869" sldId="2814"/>
            <ac:spMk id="8" creationId="{85DFF682-62E8-7401-4736-E8BE7614E528}"/>
          </ac:spMkLst>
        </pc:spChg>
        <pc:spChg chg="mod">
          <ac:chgData name="Xavi Rv Belmont" userId="377f155679a73340" providerId="LiveId" clId="{8D95968B-89E3-4196-AF68-6FEBD7D3AC8A}" dt="2025-04-01T00:07:46.243" v="306" actId="207"/>
          <ac:spMkLst>
            <pc:docMk/>
            <pc:sldMk cId="1167618869" sldId="2814"/>
            <ac:spMk id="11" creationId="{4DAB6ED5-FA5A-3931-C35F-2D012296BE71}"/>
          </ac:spMkLst>
        </pc:spChg>
        <pc:spChg chg="mod">
          <ac:chgData name="Xavi Rv Belmont" userId="377f155679a73340" providerId="LiveId" clId="{8D95968B-89E3-4196-AF68-6FEBD7D3AC8A}" dt="2025-04-01T00:07:46.243" v="306" actId="207"/>
          <ac:spMkLst>
            <pc:docMk/>
            <pc:sldMk cId="1167618869" sldId="2814"/>
            <ac:spMk id="18" creationId="{2D78979D-D0A4-3827-DE20-29737227349C}"/>
          </ac:spMkLst>
        </pc:spChg>
        <pc:spChg chg="mod">
          <ac:chgData name="Xavi Rv Belmont" userId="377f155679a73340" providerId="LiveId" clId="{8D95968B-89E3-4196-AF68-6FEBD7D3AC8A}" dt="2025-04-01T00:07:51.093" v="307" actId="207"/>
          <ac:spMkLst>
            <pc:docMk/>
            <pc:sldMk cId="1167618869" sldId="2814"/>
            <ac:spMk id="23" creationId="{093678F0-C431-C670-B5D5-7EB995E0A8B2}"/>
          </ac:spMkLst>
        </pc:spChg>
        <pc:spChg chg="mod">
          <ac:chgData name="Xavi Rv Belmont" userId="377f155679a73340" providerId="LiveId" clId="{8D95968B-89E3-4196-AF68-6FEBD7D3AC8A}" dt="2025-04-01T00:07:51.093" v="307" actId="207"/>
          <ac:spMkLst>
            <pc:docMk/>
            <pc:sldMk cId="1167618869" sldId="2814"/>
            <ac:spMk id="28" creationId="{61852D85-B636-888E-57F3-8AA8E28FDB6A}"/>
          </ac:spMkLst>
        </pc:spChg>
        <pc:spChg chg="mod">
          <ac:chgData name="Xavi Rv Belmont" userId="377f155679a73340" providerId="LiveId" clId="{8D95968B-89E3-4196-AF68-6FEBD7D3AC8A}" dt="2025-04-01T00:07:51.093" v="307" actId="207"/>
          <ac:spMkLst>
            <pc:docMk/>
            <pc:sldMk cId="1167618869" sldId="2814"/>
            <ac:spMk id="31" creationId="{4EEA68DB-1B37-F1C2-B445-E5E52A081EC4}"/>
          </ac:spMkLst>
        </pc:spChg>
        <pc:spChg chg="mod">
          <ac:chgData name="Xavi Rv Belmont" userId="377f155679a73340" providerId="LiveId" clId="{8D95968B-89E3-4196-AF68-6FEBD7D3AC8A}" dt="2025-04-01T00:07:46.243" v="306" actId="207"/>
          <ac:spMkLst>
            <pc:docMk/>
            <pc:sldMk cId="1167618869" sldId="2814"/>
            <ac:spMk id="36" creationId="{B9EDED9D-699B-4803-C4E4-9866F81AB979}"/>
          </ac:spMkLst>
        </pc:spChg>
        <pc:spChg chg="mod">
          <ac:chgData name="Xavi Rv Belmont" userId="377f155679a73340" providerId="LiveId" clId="{8D95968B-89E3-4196-AF68-6FEBD7D3AC8A}" dt="2025-04-01T00:07:43.973" v="305" actId="115"/>
          <ac:spMkLst>
            <pc:docMk/>
            <pc:sldMk cId="1167618869" sldId="2814"/>
            <ac:spMk id="37" creationId="{B3B6859C-1D1F-5923-0FED-1B9976A5840D}"/>
          </ac:spMkLst>
        </pc:spChg>
        <pc:picChg chg="del">
          <ac:chgData name="Xavi Rv Belmont" userId="377f155679a73340" providerId="LiveId" clId="{8D95968B-89E3-4196-AF68-6FEBD7D3AC8A}" dt="2025-03-31T23:52:43.372" v="163" actId="478"/>
          <ac:picMkLst>
            <pc:docMk/>
            <pc:sldMk cId="1167618869" sldId="2814"/>
            <ac:picMk id="2" creationId="{743331A8-83A0-6B70-8ED8-73093E65D5D4}"/>
          </ac:picMkLst>
        </pc:picChg>
      </pc:sldChg>
      <pc:sldChg chg="addSp delSp modSp mod">
        <pc:chgData name="Xavi Rv Belmont" userId="377f155679a73340" providerId="LiveId" clId="{8D95968B-89E3-4196-AF68-6FEBD7D3AC8A}" dt="2025-04-01T00:08:14.243" v="311" actId="207"/>
        <pc:sldMkLst>
          <pc:docMk/>
          <pc:sldMk cId="2580468720" sldId="2815"/>
        </pc:sldMkLst>
        <pc:spChg chg="del">
          <ac:chgData name="Xavi Rv Belmont" userId="377f155679a73340" providerId="LiveId" clId="{8D95968B-89E3-4196-AF68-6FEBD7D3AC8A}" dt="2025-04-01T00:07:57.856" v="308" actId="478"/>
          <ac:spMkLst>
            <pc:docMk/>
            <pc:sldMk cId="2580468720" sldId="2815"/>
            <ac:spMk id="4" creationId="{50FD03FE-F041-10C6-4F56-4D218844A5FB}"/>
          </ac:spMkLst>
        </pc:spChg>
        <pc:spChg chg="mod">
          <ac:chgData name="Xavi Rv Belmont" userId="377f155679a73340" providerId="LiveId" clId="{8D95968B-89E3-4196-AF68-6FEBD7D3AC8A}" dt="2025-03-31T23:47:17.575" v="70"/>
          <ac:spMkLst>
            <pc:docMk/>
            <pc:sldMk cId="2580468720" sldId="2815"/>
            <ac:spMk id="5" creationId="{8DA49192-2743-AC21-15B9-D08E35DA75A9}"/>
          </ac:spMkLst>
        </pc:spChg>
        <pc:spChg chg="add del mod">
          <ac:chgData name="Xavi Rv Belmont" userId="377f155679a73340" providerId="LiveId" clId="{8D95968B-89E3-4196-AF68-6FEBD7D3AC8A}" dt="2025-03-31T23:52:38.479" v="160" actId="478"/>
          <ac:spMkLst>
            <pc:docMk/>
            <pc:sldMk cId="2580468720" sldId="2815"/>
            <ac:spMk id="8" creationId="{A16D1CF6-6717-7D45-D153-F2514805353B}"/>
          </ac:spMkLst>
        </pc:spChg>
        <pc:spChg chg="mod">
          <ac:chgData name="Xavi Rv Belmont" userId="377f155679a73340" providerId="LiveId" clId="{8D95968B-89E3-4196-AF68-6FEBD7D3AC8A}" dt="2025-04-01T00:08:03.876" v="310" actId="207"/>
          <ac:spMkLst>
            <pc:docMk/>
            <pc:sldMk cId="2580468720" sldId="2815"/>
            <ac:spMk id="11" creationId="{B5B04119-7CD7-C9EF-9E67-CFD29E65EA26}"/>
          </ac:spMkLst>
        </pc:spChg>
        <pc:spChg chg="mod">
          <ac:chgData name="Xavi Rv Belmont" userId="377f155679a73340" providerId="LiveId" clId="{8D95968B-89E3-4196-AF68-6FEBD7D3AC8A}" dt="2025-04-01T00:08:03.876" v="310" actId="207"/>
          <ac:spMkLst>
            <pc:docMk/>
            <pc:sldMk cId="2580468720" sldId="2815"/>
            <ac:spMk id="18" creationId="{9A240061-035C-4E10-C55D-7F6DA45FE4AA}"/>
          </ac:spMkLst>
        </pc:spChg>
        <pc:spChg chg="mod">
          <ac:chgData name="Xavi Rv Belmont" userId="377f155679a73340" providerId="LiveId" clId="{8D95968B-89E3-4196-AF68-6FEBD7D3AC8A}" dt="2025-04-01T00:08:14.243" v="311" actId="207"/>
          <ac:spMkLst>
            <pc:docMk/>
            <pc:sldMk cId="2580468720" sldId="2815"/>
            <ac:spMk id="23" creationId="{019CB975-B09A-F9B8-8F42-134E7CD57E76}"/>
          </ac:spMkLst>
        </pc:spChg>
        <pc:spChg chg="mod">
          <ac:chgData name="Xavi Rv Belmont" userId="377f155679a73340" providerId="LiveId" clId="{8D95968B-89E3-4196-AF68-6FEBD7D3AC8A}" dt="2025-04-01T00:08:14.243" v="311" actId="207"/>
          <ac:spMkLst>
            <pc:docMk/>
            <pc:sldMk cId="2580468720" sldId="2815"/>
            <ac:spMk id="28" creationId="{E7EDCAD4-F00B-CC31-D2EE-6EF96B8D00E0}"/>
          </ac:spMkLst>
        </pc:spChg>
        <pc:spChg chg="mod">
          <ac:chgData name="Xavi Rv Belmont" userId="377f155679a73340" providerId="LiveId" clId="{8D95968B-89E3-4196-AF68-6FEBD7D3AC8A}" dt="2025-04-01T00:08:14.243" v="311" actId="207"/>
          <ac:spMkLst>
            <pc:docMk/>
            <pc:sldMk cId="2580468720" sldId="2815"/>
            <ac:spMk id="34" creationId="{B5BF4411-7C91-4A50-7E7C-9D17D154E5D2}"/>
          </ac:spMkLst>
        </pc:spChg>
        <pc:spChg chg="mod">
          <ac:chgData name="Xavi Rv Belmont" userId="377f155679a73340" providerId="LiveId" clId="{8D95968B-89E3-4196-AF68-6FEBD7D3AC8A}" dt="2025-04-01T00:08:01.061" v="309" actId="115"/>
          <ac:spMkLst>
            <pc:docMk/>
            <pc:sldMk cId="2580468720" sldId="2815"/>
            <ac:spMk id="36" creationId="{105D6C9A-D8CE-7025-1AEE-B17FFDB84F8B}"/>
          </ac:spMkLst>
        </pc:spChg>
        <pc:spChg chg="mod">
          <ac:chgData name="Xavi Rv Belmont" userId="377f155679a73340" providerId="LiveId" clId="{8D95968B-89E3-4196-AF68-6FEBD7D3AC8A}" dt="2025-04-01T00:08:03.876" v="310" actId="207"/>
          <ac:spMkLst>
            <pc:docMk/>
            <pc:sldMk cId="2580468720" sldId="2815"/>
            <ac:spMk id="37" creationId="{FEB4BDED-43CA-D3A4-C71E-E3663C530E67}"/>
          </ac:spMkLst>
        </pc:spChg>
        <pc:picChg chg="del">
          <ac:chgData name="Xavi Rv Belmont" userId="377f155679a73340" providerId="LiveId" clId="{8D95968B-89E3-4196-AF68-6FEBD7D3AC8A}" dt="2025-03-31T23:52:37.926" v="159" actId="478"/>
          <ac:picMkLst>
            <pc:docMk/>
            <pc:sldMk cId="2580468720" sldId="2815"/>
            <ac:picMk id="2" creationId="{251AFC6C-4E6F-3D42-C498-EE27DD322645}"/>
          </ac:picMkLst>
        </pc:picChg>
      </pc:sldChg>
      <pc:sldChg chg="addSp delSp modSp mod">
        <pc:chgData name="Xavi Rv Belmont" userId="377f155679a73340" providerId="LiveId" clId="{8D95968B-89E3-4196-AF68-6FEBD7D3AC8A}" dt="2025-04-01T00:08:43.649" v="315" actId="207"/>
        <pc:sldMkLst>
          <pc:docMk/>
          <pc:sldMk cId="1959226282" sldId="2816"/>
        </pc:sldMkLst>
        <pc:spChg chg="del">
          <ac:chgData name="Xavi Rv Belmont" userId="377f155679a73340" providerId="LiveId" clId="{8D95968B-89E3-4196-AF68-6FEBD7D3AC8A}" dt="2025-04-01T00:08:22.597" v="312" actId="478"/>
          <ac:spMkLst>
            <pc:docMk/>
            <pc:sldMk cId="1959226282" sldId="2816"/>
            <ac:spMk id="4" creationId="{E70C96EA-9AAE-02EB-66C9-E9943808DC30}"/>
          </ac:spMkLst>
        </pc:spChg>
        <pc:spChg chg="mod">
          <ac:chgData name="Xavi Rv Belmont" userId="377f155679a73340" providerId="LiveId" clId="{8D95968B-89E3-4196-AF68-6FEBD7D3AC8A}" dt="2025-03-31T23:47:22.148" v="72"/>
          <ac:spMkLst>
            <pc:docMk/>
            <pc:sldMk cId="1959226282" sldId="2816"/>
            <ac:spMk id="5" creationId="{8E795D59-F69B-5C5A-C3A8-A535742AD88B}"/>
          </ac:spMkLst>
        </pc:spChg>
        <pc:spChg chg="add del mod">
          <ac:chgData name="Xavi Rv Belmont" userId="377f155679a73340" providerId="LiveId" clId="{8D95968B-89E3-4196-AF68-6FEBD7D3AC8A}" dt="2025-03-31T23:52:33.921" v="156" actId="478"/>
          <ac:spMkLst>
            <pc:docMk/>
            <pc:sldMk cId="1959226282" sldId="2816"/>
            <ac:spMk id="8" creationId="{9F32092C-F59B-957F-6C62-DFFD31F9D2CC}"/>
          </ac:spMkLst>
        </pc:spChg>
        <pc:spChg chg="mod">
          <ac:chgData name="Xavi Rv Belmont" userId="377f155679a73340" providerId="LiveId" clId="{8D95968B-89E3-4196-AF68-6FEBD7D3AC8A}" dt="2025-04-01T00:08:24.863" v="313" actId="115"/>
          <ac:spMkLst>
            <pc:docMk/>
            <pc:sldMk cId="1959226282" sldId="2816"/>
            <ac:spMk id="11" creationId="{6BA46593-121C-850F-0A62-8D04DE1CB2C5}"/>
          </ac:spMkLst>
        </pc:spChg>
        <pc:spChg chg="mod">
          <ac:chgData name="Xavi Rv Belmont" userId="377f155679a73340" providerId="LiveId" clId="{8D95968B-89E3-4196-AF68-6FEBD7D3AC8A}" dt="2025-04-01T00:08:27.793" v="314" actId="207"/>
          <ac:spMkLst>
            <pc:docMk/>
            <pc:sldMk cId="1959226282" sldId="2816"/>
            <ac:spMk id="18" creationId="{D7E7B9D3-0840-EADD-7C0D-306D165CEF27}"/>
          </ac:spMkLst>
        </pc:spChg>
        <pc:spChg chg="mod">
          <ac:chgData name="Xavi Rv Belmont" userId="377f155679a73340" providerId="LiveId" clId="{8D95968B-89E3-4196-AF68-6FEBD7D3AC8A}" dt="2025-04-01T00:08:43.649" v="315" actId="207"/>
          <ac:spMkLst>
            <pc:docMk/>
            <pc:sldMk cId="1959226282" sldId="2816"/>
            <ac:spMk id="28" creationId="{2BA0D99D-74A1-65BD-6146-911E405B5BDB}"/>
          </ac:spMkLst>
        </pc:spChg>
        <pc:spChg chg="mod">
          <ac:chgData name="Xavi Rv Belmont" userId="377f155679a73340" providerId="LiveId" clId="{8D95968B-89E3-4196-AF68-6FEBD7D3AC8A}" dt="2025-04-01T00:08:43.649" v="315" actId="207"/>
          <ac:spMkLst>
            <pc:docMk/>
            <pc:sldMk cId="1959226282" sldId="2816"/>
            <ac:spMk id="31" creationId="{67D5D743-67FC-40F9-56EF-9A3509ACEC60}"/>
          </ac:spMkLst>
        </pc:spChg>
        <pc:spChg chg="mod">
          <ac:chgData name="Xavi Rv Belmont" userId="377f155679a73340" providerId="LiveId" clId="{8D95968B-89E3-4196-AF68-6FEBD7D3AC8A}" dt="2025-04-01T00:08:43.649" v="315" actId="207"/>
          <ac:spMkLst>
            <pc:docMk/>
            <pc:sldMk cId="1959226282" sldId="2816"/>
            <ac:spMk id="34" creationId="{42BCE1F3-0063-6A29-CA0C-882AA43E9900}"/>
          </ac:spMkLst>
        </pc:spChg>
        <pc:spChg chg="mod">
          <ac:chgData name="Xavi Rv Belmont" userId="377f155679a73340" providerId="LiveId" clId="{8D95968B-89E3-4196-AF68-6FEBD7D3AC8A}" dt="2025-04-01T00:08:27.793" v="314" actId="207"/>
          <ac:spMkLst>
            <pc:docMk/>
            <pc:sldMk cId="1959226282" sldId="2816"/>
            <ac:spMk id="36" creationId="{D366B94F-6E26-C87E-D46E-3016EE309CED}"/>
          </ac:spMkLst>
        </pc:spChg>
        <pc:spChg chg="mod">
          <ac:chgData name="Xavi Rv Belmont" userId="377f155679a73340" providerId="LiveId" clId="{8D95968B-89E3-4196-AF68-6FEBD7D3AC8A}" dt="2025-04-01T00:08:27.793" v="314" actId="207"/>
          <ac:spMkLst>
            <pc:docMk/>
            <pc:sldMk cId="1959226282" sldId="2816"/>
            <ac:spMk id="37" creationId="{644E546D-01B9-113D-E8E5-13E390814432}"/>
          </ac:spMkLst>
        </pc:spChg>
        <pc:picChg chg="del">
          <ac:chgData name="Xavi Rv Belmont" userId="377f155679a73340" providerId="LiveId" clId="{8D95968B-89E3-4196-AF68-6FEBD7D3AC8A}" dt="2025-03-31T23:52:33.265" v="155" actId="478"/>
          <ac:picMkLst>
            <pc:docMk/>
            <pc:sldMk cId="1959226282" sldId="2816"/>
            <ac:picMk id="2" creationId="{89A36488-C273-81A3-E49D-603184BA692B}"/>
          </ac:picMkLst>
        </pc:picChg>
      </pc:sldChg>
      <pc:sldChg chg="addSp delSp modSp mod">
        <pc:chgData name="Xavi Rv Belmont" userId="377f155679a73340" providerId="LiveId" clId="{8D95968B-89E3-4196-AF68-6FEBD7D3AC8A}" dt="2025-04-01T00:09:09.729" v="319" actId="207"/>
        <pc:sldMkLst>
          <pc:docMk/>
          <pc:sldMk cId="770867011" sldId="2817"/>
        </pc:sldMkLst>
        <pc:spChg chg="del">
          <ac:chgData name="Xavi Rv Belmont" userId="377f155679a73340" providerId="LiveId" clId="{8D95968B-89E3-4196-AF68-6FEBD7D3AC8A}" dt="2025-04-01T00:08:49.073" v="316" actId="478"/>
          <ac:spMkLst>
            <pc:docMk/>
            <pc:sldMk cId="770867011" sldId="2817"/>
            <ac:spMk id="4" creationId="{C9153B93-AA58-9168-1389-4B3FA06BB508}"/>
          </ac:spMkLst>
        </pc:spChg>
        <pc:spChg chg="mod">
          <ac:chgData name="Xavi Rv Belmont" userId="377f155679a73340" providerId="LiveId" clId="{8D95968B-89E3-4196-AF68-6FEBD7D3AC8A}" dt="2025-03-31T23:47:26.378" v="74"/>
          <ac:spMkLst>
            <pc:docMk/>
            <pc:sldMk cId="770867011" sldId="2817"/>
            <ac:spMk id="5" creationId="{77B27602-FEB3-15B1-56FE-648D7154344F}"/>
          </ac:spMkLst>
        </pc:spChg>
        <pc:spChg chg="add del mod">
          <ac:chgData name="Xavi Rv Belmont" userId="377f155679a73340" providerId="LiveId" clId="{8D95968B-89E3-4196-AF68-6FEBD7D3AC8A}" dt="2025-03-31T23:52:30.006" v="152" actId="478"/>
          <ac:spMkLst>
            <pc:docMk/>
            <pc:sldMk cId="770867011" sldId="2817"/>
            <ac:spMk id="8" creationId="{0EBEB87E-D7DE-064C-E4BE-850BBCADC989}"/>
          </ac:spMkLst>
        </pc:spChg>
        <pc:spChg chg="mod">
          <ac:chgData name="Xavi Rv Belmont" userId="377f155679a73340" providerId="LiveId" clId="{8D95968B-89E3-4196-AF68-6FEBD7D3AC8A}" dt="2025-04-01T00:08:59.855" v="318" actId="207"/>
          <ac:spMkLst>
            <pc:docMk/>
            <pc:sldMk cId="770867011" sldId="2817"/>
            <ac:spMk id="11" creationId="{1E403F57-8CE1-CAAA-7C9F-717C8180A10C}"/>
          </ac:spMkLst>
        </pc:spChg>
        <pc:spChg chg="mod">
          <ac:chgData name="Xavi Rv Belmont" userId="377f155679a73340" providerId="LiveId" clId="{8D95968B-89E3-4196-AF68-6FEBD7D3AC8A}" dt="2025-04-01T00:08:59.855" v="318" actId="207"/>
          <ac:spMkLst>
            <pc:docMk/>
            <pc:sldMk cId="770867011" sldId="2817"/>
            <ac:spMk id="18" creationId="{2A0908D1-3AD6-7F2B-A9D3-B03D3678C6D4}"/>
          </ac:spMkLst>
        </pc:spChg>
        <pc:spChg chg="mod">
          <ac:chgData name="Xavi Rv Belmont" userId="377f155679a73340" providerId="LiveId" clId="{8D95968B-89E3-4196-AF68-6FEBD7D3AC8A}" dt="2025-04-01T00:09:09.729" v="319" actId="207"/>
          <ac:spMkLst>
            <pc:docMk/>
            <pc:sldMk cId="770867011" sldId="2817"/>
            <ac:spMk id="23" creationId="{70FFE287-046F-28E1-F40A-C00F7BEC27B2}"/>
          </ac:spMkLst>
        </pc:spChg>
        <pc:spChg chg="mod">
          <ac:chgData name="Xavi Rv Belmont" userId="377f155679a73340" providerId="LiveId" clId="{8D95968B-89E3-4196-AF68-6FEBD7D3AC8A}" dt="2025-04-01T00:09:09.729" v="319" actId="207"/>
          <ac:spMkLst>
            <pc:docMk/>
            <pc:sldMk cId="770867011" sldId="2817"/>
            <ac:spMk id="28" creationId="{800305B3-A271-B072-12A2-7AF966FD1E0C}"/>
          </ac:spMkLst>
        </pc:spChg>
        <pc:spChg chg="mod">
          <ac:chgData name="Xavi Rv Belmont" userId="377f155679a73340" providerId="LiveId" clId="{8D95968B-89E3-4196-AF68-6FEBD7D3AC8A}" dt="2025-04-01T00:09:09.729" v="319" actId="207"/>
          <ac:spMkLst>
            <pc:docMk/>
            <pc:sldMk cId="770867011" sldId="2817"/>
            <ac:spMk id="31" creationId="{B1CACA05-18F3-F9D1-244B-163FFC3876F4}"/>
          </ac:spMkLst>
        </pc:spChg>
        <pc:spChg chg="mod">
          <ac:chgData name="Xavi Rv Belmont" userId="377f155679a73340" providerId="LiveId" clId="{8D95968B-89E3-4196-AF68-6FEBD7D3AC8A}" dt="2025-04-01T00:08:59.855" v="318" actId="207"/>
          <ac:spMkLst>
            <pc:docMk/>
            <pc:sldMk cId="770867011" sldId="2817"/>
            <ac:spMk id="36" creationId="{CC80305C-8268-3C3F-4613-1919E023196C}"/>
          </ac:spMkLst>
        </pc:spChg>
        <pc:spChg chg="mod">
          <ac:chgData name="Xavi Rv Belmont" userId="377f155679a73340" providerId="LiveId" clId="{8D95968B-89E3-4196-AF68-6FEBD7D3AC8A}" dt="2025-04-01T00:08:51.583" v="317" actId="115"/>
          <ac:spMkLst>
            <pc:docMk/>
            <pc:sldMk cId="770867011" sldId="2817"/>
            <ac:spMk id="37" creationId="{77649955-6785-DEDE-6CEF-D580BF7805C2}"/>
          </ac:spMkLst>
        </pc:spChg>
        <pc:picChg chg="del">
          <ac:chgData name="Xavi Rv Belmont" userId="377f155679a73340" providerId="LiveId" clId="{8D95968B-89E3-4196-AF68-6FEBD7D3AC8A}" dt="2025-03-31T23:52:29.368" v="151" actId="478"/>
          <ac:picMkLst>
            <pc:docMk/>
            <pc:sldMk cId="770867011" sldId="2817"/>
            <ac:picMk id="2" creationId="{6F2C3032-93F0-AE7D-789E-F50163C99AD9}"/>
          </ac:picMkLst>
        </pc:picChg>
      </pc:sldChg>
      <pc:sldChg chg="addSp delSp modSp mod">
        <pc:chgData name="Xavi Rv Belmont" userId="377f155679a73340" providerId="LiveId" clId="{8D95968B-89E3-4196-AF68-6FEBD7D3AC8A}" dt="2025-04-01T00:09:56.919" v="323" actId="207"/>
        <pc:sldMkLst>
          <pc:docMk/>
          <pc:sldMk cId="708369002" sldId="2818"/>
        </pc:sldMkLst>
        <pc:spChg chg="del">
          <ac:chgData name="Xavi Rv Belmont" userId="377f155679a73340" providerId="LiveId" clId="{8D95968B-89E3-4196-AF68-6FEBD7D3AC8A}" dt="2025-04-01T00:09:43.273" v="320" actId="478"/>
          <ac:spMkLst>
            <pc:docMk/>
            <pc:sldMk cId="708369002" sldId="2818"/>
            <ac:spMk id="4" creationId="{B4772470-EA2F-8653-2AF4-974D006EEBEF}"/>
          </ac:spMkLst>
        </pc:spChg>
        <pc:spChg chg="mod">
          <ac:chgData name="Xavi Rv Belmont" userId="377f155679a73340" providerId="LiveId" clId="{8D95968B-89E3-4196-AF68-6FEBD7D3AC8A}" dt="2025-03-31T23:47:34.959" v="76"/>
          <ac:spMkLst>
            <pc:docMk/>
            <pc:sldMk cId="708369002" sldId="2818"/>
            <ac:spMk id="5" creationId="{67B4353C-1F34-0CE2-4172-1F7E308628B4}"/>
          </ac:spMkLst>
        </pc:spChg>
        <pc:spChg chg="add del mod">
          <ac:chgData name="Xavi Rv Belmont" userId="377f155679a73340" providerId="LiveId" clId="{8D95968B-89E3-4196-AF68-6FEBD7D3AC8A}" dt="2025-03-31T23:52:26.327" v="148" actId="478"/>
          <ac:spMkLst>
            <pc:docMk/>
            <pc:sldMk cId="708369002" sldId="2818"/>
            <ac:spMk id="8" creationId="{88CC0189-FEC6-757A-76E2-8D340CB42BC6}"/>
          </ac:spMkLst>
        </pc:spChg>
        <pc:spChg chg="mod">
          <ac:chgData name="Xavi Rv Belmont" userId="377f155679a73340" providerId="LiveId" clId="{8D95968B-89E3-4196-AF68-6FEBD7D3AC8A}" dt="2025-04-01T00:09:45.877" v="321" actId="115"/>
          <ac:spMkLst>
            <pc:docMk/>
            <pc:sldMk cId="708369002" sldId="2818"/>
            <ac:spMk id="11" creationId="{3045D5E8-9D82-803B-D369-3404FD192DF8}"/>
          </ac:spMkLst>
        </pc:spChg>
        <pc:spChg chg="mod">
          <ac:chgData name="Xavi Rv Belmont" userId="377f155679a73340" providerId="LiveId" clId="{8D95968B-89E3-4196-AF68-6FEBD7D3AC8A}" dt="2025-04-01T00:09:52.129" v="322" actId="207"/>
          <ac:spMkLst>
            <pc:docMk/>
            <pc:sldMk cId="708369002" sldId="2818"/>
            <ac:spMk id="18" creationId="{777679EB-8E03-32EF-55F0-A14203537CF6}"/>
          </ac:spMkLst>
        </pc:spChg>
        <pc:spChg chg="mod">
          <ac:chgData name="Xavi Rv Belmont" userId="377f155679a73340" providerId="LiveId" clId="{8D95968B-89E3-4196-AF68-6FEBD7D3AC8A}" dt="2025-04-01T00:09:56.919" v="323" actId="207"/>
          <ac:spMkLst>
            <pc:docMk/>
            <pc:sldMk cId="708369002" sldId="2818"/>
            <ac:spMk id="28" creationId="{236FD189-BBBE-C425-36E1-7014AFCB4889}"/>
          </ac:spMkLst>
        </pc:spChg>
        <pc:spChg chg="mod">
          <ac:chgData name="Xavi Rv Belmont" userId="377f155679a73340" providerId="LiveId" clId="{8D95968B-89E3-4196-AF68-6FEBD7D3AC8A}" dt="2025-04-01T00:09:56.919" v="323" actId="207"/>
          <ac:spMkLst>
            <pc:docMk/>
            <pc:sldMk cId="708369002" sldId="2818"/>
            <ac:spMk id="31" creationId="{3CAF93BF-E16C-1AF0-8362-8F290DBD0F63}"/>
          </ac:spMkLst>
        </pc:spChg>
        <pc:spChg chg="mod">
          <ac:chgData name="Xavi Rv Belmont" userId="377f155679a73340" providerId="LiveId" clId="{8D95968B-89E3-4196-AF68-6FEBD7D3AC8A}" dt="2025-04-01T00:09:56.919" v="323" actId="207"/>
          <ac:spMkLst>
            <pc:docMk/>
            <pc:sldMk cId="708369002" sldId="2818"/>
            <ac:spMk id="34" creationId="{E30CA06E-DC64-D021-6866-993EC0091F85}"/>
          </ac:spMkLst>
        </pc:spChg>
        <pc:spChg chg="mod">
          <ac:chgData name="Xavi Rv Belmont" userId="377f155679a73340" providerId="LiveId" clId="{8D95968B-89E3-4196-AF68-6FEBD7D3AC8A}" dt="2025-04-01T00:09:52.129" v="322" actId="207"/>
          <ac:spMkLst>
            <pc:docMk/>
            <pc:sldMk cId="708369002" sldId="2818"/>
            <ac:spMk id="36" creationId="{F65E9D0F-EB81-5E6C-2F02-BC4DAD4580AE}"/>
          </ac:spMkLst>
        </pc:spChg>
        <pc:spChg chg="mod">
          <ac:chgData name="Xavi Rv Belmont" userId="377f155679a73340" providerId="LiveId" clId="{8D95968B-89E3-4196-AF68-6FEBD7D3AC8A}" dt="2025-04-01T00:09:52.129" v="322" actId="207"/>
          <ac:spMkLst>
            <pc:docMk/>
            <pc:sldMk cId="708369002" sldId="2818"/>
            <ac:spMk id="37" creationId="{CCC6DCB8-5E04-7667-CDA5-473047F5A342}"/>
          </ac:spMkLst>
        </pc:spChg>
        <pc:picChg chg="del">
          <ac:chgData name="Xavi Rv Belmont" userId="377f155679a73340" providerId="LiveId" clId="{8D95968B-89E3-4196-AF68-6FEBD7D3AC8A}" dt="2025-03-31T23:52:25.372" v="147" actId="478"/>
          <ac:picMkLst>
            <pc:docMk/>
            <pc:sldMk cId="708369002" sldId="2818"/>
            <ac:picMk id="2" creationId="{3E1DBF5B-9DE0-CFAB-7F82-5DA4BC2FB666}"/>
          </ac:picMkLst>
        </pc:picChg>
      </pc:sldChg>
      <pc:sldChg chg="addSp delSp modSp mod">
        <pc:chgData name="Xavi Rv Belmont" userId="377f155679a73340" providerId="LiveId" clId="{8D95968B-89E3-4196-AF68-6FEBD7D3AC8A}" dt="2025-04-01T00:10:17.833" v="327" actId="207"/>
        <pc:sldMkLst>
          <pc:docMk/>
          <pc:sldMk cId="1451944587" sldId="2819"/>
        </pc:sldMkLst>
        <pc:spChg chg="del">
          <ac:chgData name="Xavi Rv Belmont" userId="377f155679a73340" providerId="LiveId" clId="{8D95968B-89E3-4196-AF68-6FEBD7D3AC8A}" dt="2025-04-01T00:10:02.348" v="324" actId="478"/>
          <ac:spMkLst>
            <pc:docMk/>
            <pc:sldMk cId="1451944587" sldId="2819"/>
            <ac:spMk id="4" creationId="{80FAF862-33A8-F7D6-CF8B-9ABC051F6034}"/>
          </ac:spMkLst>
        </pc:spChg>
        <pc:spChg chg="mod">
          <ac:chgData name="Xavi Rv Belmont" userId="377f155679a73340" providerId="LiveId" clId="{8D95968B-89E3-4196-AF68-6FEBD7D3AC8A}" dt="2025-03-31T23:47:40.768" v="78"/>
          <ac:spMkLst>
            <pc:docMk/>
            <pc:sldMk cId="1451944587" sldId="2819"/>
            <ac:spMk id="5" creationId="{288596D2-760D-E057-3C01-C38BA5592213}"/>
          </ac:spMkLst>
        </pc:spChg>
        <pc:spChg chg="add del mod">
          <ac:chgData name="Xavi Rv Belmont" userId="377f155679a73340" providerId="LiveId" clId="{8D95968B-89E3-4196-AF68-6FEBD7D3AC8A}" dt="2025-03-31T23:52:21.003" v="144" actId="478"/>
          <ac:spMkLst>
            <pc:docMk/>
            <pc:sldMk cId="1451944587" sldId="2819"/>
            <ac:spMk id="8" creationId="{4CC0AFA9-23CC-BB74-074D-2D287BB543AC}"/>
          </ac:spMkLst>
        </pc:spChg>
        <pc:spChg chg="mod">
          <ac:chgData name="Xavi Rv Belmont" userId="377f155679a73340" providerId="LiveId" clId="{8D95968B-89E3-4196-AF68-6FEBD7D3AC8A}" dt="2025-04-01T00:10:09.687" v="326" actId="207"/>
          <ac:spMkLst>
            <pc:docMk/>
            <pc:sldMk cId="1451944587" sldId="2819"/>
            <ac:spMk id="11" creationId="{E6592591-5136-B7E7-2CC0-B00CB0F9B7A8}"/>
          </ac:spMkLst>
        </pc:spChg>
        <pc:spChg chg="mod">
          <ac:chgData name="Xavi Rv Belmont" userId="377f155679a73340" providerId="LiveId" clId="{8D95968B-89E3-4196-AF68-6FEBD7D3AC8A}" dt="2025-04-01T00:10:05.553" v="325" actId="115"/>
          <ac:spMkLst>
            <pc:docMk/>
            <pc:sldMk cId="1451944587" sldId="2819"/>
            <ac:spMk id="18" creationId="{2AC0E82D-DF27-4492-5D70-0C45C178B65C}"/>
          </ac:spMkLst>
        </pc:spChg>
        <pc:spChg chg="mod">
          <ac:chgData name="Xavi Rv Belmont" userId="377f155679a73340" providerId="LiveId" clId="{8D95968B-89E3-4196-AF68-6FEBD7D3AC8A}" dt="2025-04-01T00:10:17.833" v="327" actId="207"/>
          <ac:spMkLst>
            <pc:docMk/>
            <pc:sldMk cId="1451944587" sldId="2819"/>
            <ac:spMk id="23" creationId="{4A487E09-6513-9BCB-1E8F-798946C00522}"/>
          </ac:spMkLst>
        </pc:spChg>
        <pc:spChg chg="mod">
          <ac:chgData name="Xavi Rv Belmont" userId="377f155679a73340" providerId="LiveId" clId="{8D95968B-89E3-4196-AF68-6FEBD7D3AC8A}" dt="2025-04-01T00:10:17.833" v="327" actId="207"/>
          <ac:spMkLst>
            <pc:docMk/>
            <pc:sldMk cId="1451944587" sldId="2819"/>
            <ac:spMk id="31" creationId="{BA4A06AB-ACBF-31A7-4626-B568ED3A4EC1}"/>
          </ac:spMkLst>
        </pc:spChg>
        <pc:spChg chg="mod">
          <ac:chgData name="Xavi Rv Belmont" userId="377f155679a73340" providerId="LiveId" clId="{8D95968B-89E3-4196-AF68-6FEBD7D3AC8A}" dt="2025-04-01T00:10:17.833" v="327" actId="207"/>
          <ac:spMkLst>
            <pc:docMk/>
            <pc:sldMk cId="1451944587" sldId="2819"/>
            <ac:spMk id="34" creationId="{2F223E9B-45F4-628C-4523-23F3FC593400}"/>
          </ac:spMkLst>
        </pc:spChg>
        <pc:spChg chg="mod">
          <ac:chgData name="Xavi Rv Belmont" userId="377f155679a73340" providerId="LiveId" clId="{8D95968B-89E3-4196-AF68-6FEBD7D3AC8A}" dt="2025-04-01T00:10:09.687" v="326" actId="207"/>
          <ac:spMkLst>
            <pc:docMk/>
            <pc:sldMk cId="1451944587" sldId="2819"/>
            <ac:spMk id="36" creationId="{8866A4D7-4F0B-3E53-51F7-6AE7DDC2A166}"/>
          </ac:spMkLst>
        </pc:spChg>
        <pc:spChg chg="mod">
          <ac:chgData name="Xavi Rv Belmont" userId="377f155679a73340" providerId="LiveId" clId="{8D95968B-89E3-4196-AF68-6FEBD7D3AC8A}" dt="2025-04-01T00:10:09.687" v="326" actId="207"/>
          <ac:spMkLst>
            <pc:docMk/>
            <pc:sldMk cId="1451944587" sldId="2819"/>
            <ac:spMk id="37" creationId="{B94E0263-ADD9-69B6-D5FC-AE8EDC200A63}"/>
          </ac:spMkLst>
        </pc:spChg>
        <pc:picChg chg="del">
          <ac:chgData name="Xavi Rv Belmont" userId="377f155679a73340" providerId="LiveId" clId="{8D95968B-89E3-4196-AF68-6FEBD7D3AC8A}" dt="2025-03-31T23:52:20.364" v="143" actId="478"/>
          <ac:picMkLst>
            <pc:docMk/>
            <pc:sldMk cId="1451944587" sldId="2819"/>
            <ac:picMk id="2" creationId="{FEE73306-7479-41E2-11A8-A75560A7E277}"/>
          </ac:picMkLst>
        </pc:picChg>
      </pc:sldChg>
      <pc:sldChg chg="addSp delSp modSp mod">
        <pc:chgData name="Xavi Rv Belmont" userId="377f155679a73340" providerId="LiveId" clId="{8D95968B-89E3-4196-AF68-6FEBD7D3AC8A}" dt="2025-04-01T00:10:36.994" v="333" actId="207"/>
        <pc:sldMkLst>
          <pc:docMk/>
          <pc:sldMk cId="4015676656" sldId="2820"/>
        </pc:sldMkLst>
        <pc:spChg chg="add del">
          <ac:chgData name="Xavi Rv Belmont" userId="377f155679a73340" providerId="LiveId" clId="{8D95968B-89E3-4196-AF68-6FEBD7D3AC8A}" dt="2025-04-01T00:10:25.050" v="330" actId="478"/>
          <ac:spMkLst>
            <pc:docMk/>
            <pc:sldMk cId="4015676656" sldId="2820"/>
            <ac:spMk id="4" creationId="{C06DC54D-978D-DE23-8944-BD227705584C}"/>
          </ac:spMkLst>
        </pc:spChg>
        <pc:spChg chg="mod">
          <ac:chgData name="Xavi Rv Belmont" userId="377f155679a73340" providerId="LiveId" clId="{8D95968B-89E3-4196-AF68-6FEBD7D3AC8A}" dt="2025-03-31T23:47:44.196" v="80"/>
          <ac:spMkLst>
            <pc:docMk/>
            <pc:sldMk cId="4015676656" sldId="2820"/>
            <ac:spMk id="5" creationId="{92A3C573-ED03-1A3C-4E70-EA04356B1817}"/>
          </ac:spMkLst>
        </pc:spChg>
        <pc:spChg chg="add del mod">
          <ac:chgData name="Xavi Rv Belmont" userId="377f155679a73340" providerId="LiveId" clId="{8D95968B-89E3-4196-AF68-6FEBD7D3AC8A}" dt="2025-03-31T23:52:16.557" v="140" actId="478"/>
          <ac:spMkLst>
            <pc:docMk/>
            <pc:sldMk cId="4015676656" sldId="2820"/>
            <ac:spMk id="8" creationId="{51E1556D-5E23-9474-CF2F-25F612BF84E2}"/>
          </ac:spMkLst>
        </pc:spChg>
        <pc:spChg chg="mod">
          <ac:chgData name="Xavi Rv Belmont" userId="377f155679a73340" providerId="LiveId" clId="{8D95968B-89E3-4196-AF68-6FEBD7D3AC8A}" dt="2025-04-01T00:10:31.117" v="332" actId="207"/>
          <ac:spMkLst>
            <pc:docMk/>
            <pc:sldMk cId="4015676656" sldId="2820"/>
            <ac:spMk id="11" creationId="{0067F1AB-C91C-6C8B-5C3C-A19A1996E932}"/>
          </ac:spMkLst>
        </pc:spChg>
        <pc:spChg chg="mod">
          <ac:chgData name="Xavi Rv Belmont" userId="377f155679a73340" providerId="LiveId" clId="{8D95968B-89E3-4196-AF68-6FEBD7D3AC8A}" dt="2025-04-01T00:10:31.117" v="332" actId="207"/>
          <ac:spMkLst>
            <pc:docMk/>
            <pc:sldMk cId="4015676656" sldId="2820"/>
            <ac:spMk id="18" creationId="{45B546E0-C48D-9F5F-0161-52C37611227E}"/>
          </ac:spMkLst>
        </pc:spChg>
        <pc:spChg chg="mod">
          <ac:chgData name="Xavi Rv Belmont" userId="377f155679a73340" providerId="LiveId" clId="{8D95968B-89E3-4196-AF68-6FEBD7D3AC8A}" dt="2025-04-01T00:10:36.994" v="333" actId="207"/>
          <ac:spMkLst>
            <pc:docMk/>
            <pc:sldMk cId="4015676656" sldId="2820"/>
            <ac:spMk id="23" creationId="{6B242E9D-B33C-4813-E098-9B4D60A2F678}"/>
          </ac:spMkLst>
        </pc:spChg>
        <pc:spChg chg="mod">
          <ac:chgData name="Xavi Rv Belmont" userId="377f155679a73340" providerId="LiveId" clId="{8D95968B-89E3-4196-AF68-6FEBD7D3AC8A}" dt="2025-04-01T00:10:36.994" v="333" actId="207"/>
          <ac:spMkLst>
            <pc:docMk/>
            <pc:sldMk cId="4015676656" sldId="2820"/>
            <ac:spMk id="28" creationId="{5F69D31C-6EB1-CE2C-58A0-2A996927BC31}"/>
          </ac:spMkLst>
        </pc:spChg>
        <pc:spChg chg="mod">
          <ac:chgData name="Xavi Rv Belmont" userId="377f155679a73340" providerId="LiveId" clId="{8D95968B-89E3-4196-AF68-6FEBD7D3AC8A}" dt="2025-04-01T00:10:36.994" v="333" actId="207"/>
          <ac:spMkLst>
            <pc:docMk/>
            <pc:sldMk cId="4015676656" sldId="2820"/>
            <ac:spMk id="31" creationId="{FC486832-29BF-FEE2-C78B-C711656C4616}"/>
          </ac:spMkLst>
        </pc:spChg>
        <pc:spChg chg="mod">
          <ac:chgData name="Xavi Rv Belmont" userId="377f155679a73340" providerId="LiveId" clId="{8D95968B-89E3-4196-AF68-6FEBD7D3AC8A}" dt="2025-04-01T00:10:31.117" v="332" actId="207"/>
          <ac:spMkLst>
            <pc:docMk/>
            <pc:sldMk cId="4015676656" sldId="2820"/>
            <ac:spMk id="36" creationId="{79BBAC42-6EAD-E2CC-094A-E77527056DAD}"/>
          </ac:spMkLst>
        </pc:spChg>
        <pc:spChg chg="mod">
          <ac:chgData name="Xavi Rv Belmont" userId="377f155679a73340" providerId="LiveId" clId="{8D95968B-89E3-4196-AF68-6FEBD7D3AC8A}" dt="2025-04-01T00:10:27.453" v="331" actId="115"/>
          <ac:spMkLst>
            <pc:docMk/>
            <pc:sldMk cId="4015676656" sldId="2820"/>
            <ac:spMk id="37" creationId="{957ED9EA-EBA7-2DDE-4C3D-504F6E6FC93A}"/>
          </ac:spMkLst>
        </pc:spChg>
        <pc:picChg chg="del">
          <ac:chgData name="Xavi Rv Belmont" userId="377f155679a73340" providerId="LiveId" clId="{8D95968B-89E3-4196-AF68-6FEBD7D3AC8A}" dt="2025-03-31T23:52:15.887" v="139" actId="478"/>
          <ac:picMkLst>
            <pc:docMk/>
            <pc:sldMk cId="4015676656" sldId="2820"/>
            <ac:picMk id="2" creationId="{E0BFBE4F-1B80-A2E0-9DC5-F597A87F0D23}"/>
          </ac:picMkLst>
        </pc:picChg>
      </pc:sldChg>
      <pc:sldChg chg="addSp delSp modSp mod">
        <pc:chgData name="Xavi Rv Belmont" userId="377f155679a73340" providerId="LiveId" clId="{8D95968B-89E3-4196-AF68-6FEBD7D3AC8A}" dt="2025-04-01T00:17:44.394" v="341" actId="207"/>
        <pc:sldMkLst>
          <pc:docMk/>
          <pc:sldMk cId="1015776433" sldId="2821"/>
        </pc:sldMkLst>
        <pc:spChg chg="add del">
          <ac:chgData name="Xavi Rv Belmont" userId="377f155679a73340" providerId="LiveId" clId="{8D95968B-89E3-4196-AF68-6FEBD7D3AC8A}" dt="2025-04-01T00:17:27.639" v="339" actId="478"/>
          <ac:spMkLst>
            <pc:docMk/>
            <pc:sldMk cId="1015776433" sldId="2821"/>
            <ac:spMk id="4" creationId="{61C58F5E-8148-A8CF-DA08-7991831E1F51}"/>
          </ac:spMkLst>
        </pc:spChg>
        <pc:spChg chg="mod">
          <ac:chgData name="Xavi Rv Belmont" userId="377f155679a73340" providerId="LiveId" clId="{8D95968B-89E3-4196-AF68-6FEBD7D3AC8A}" dt="2025-03-31T23:47:48.402" v="82"/>
          <ac:spMkLst>
            <pc:docMk/>
            <pc:sldMk cId="1015776433" sldId="2821"/>
            <ac:spMk id="5" creationId="{E768B1AF-6ECF-9F71-3A38-FF7417D17E92}"/>
          </ac:spMkLst>
        </pc:spChg>
        <pc:spChg chg="add del mod">
          <ac:chgData name="Xavi Rv Belmont" userId="377f155679a73340" providerId="LiveId" clId="{8D95968B-89E3-4196-AF68-6FEBD7D3AC8A}" dt="2025-03-31T23:52:11.060" v="136" actId="478"/>
          <ac:spMkLst>
            <pc:docMk/>
            <pc:sldMk cId="1015776433" sldId="2821"/>
            <ac:spMk id="8" creationId="{6E2FA5B0-0C84-C29F-9B94-B12372F4556C}"/>
          </ac:spMkLst>
        </pc:spChg>
        <pc:spChg chg="mod">
          <ac:chgData name="Xavi Rv Belmont" userId="377f155679a73340" providerId="LiveId" clId="{8D95968B-89E3-4196-AF68-6FEBD7D3AC8A}" dt="2025-04-01T00:17:32.420" v="340" actId="207"/>
          <ac:spMkLst>
            <pc:docMk/>
            <pc:sldMk cId="1015776433" sldId="2821"/>
            <ac:spMk id="11" creationId="{29C783D8-FA4F-2C68-95A0-74CEC5386BB4}"/>
          </ac:spMkLst>
        </pc:spChg>
        <pc:spChg chg="mod">
          <ac:chgData name="Xavi Rv Belmont" userId="377f155679a73340" providerId="LiveId" clId="{8D95968B-89E3-4196-AF68-6FEBD7D3AC8A}" dt="2025-04-01T00:10:49.928" v="336" actId="115"/>
          <ac:spMkLst>
            <pc:docMk/>
            <pc:sldMk cId="1015776433" sldId="2821"/>
            <ac:spMk id="18" creationId="{50313094-C82A-850E-64ED-A33B2D1AFFDA}"/>
          </ac:spMkLst>
        </pc:spChg>
        <pc:spChg chg="mod">
          <ac:chgData name="Xavi Rv Belmont" userId="377f155679a73340" providerId="LiveId" clId="{8D95968B-89E3-4196-AF68-6FEBD7D3AC8A}" dt="2025-04-01T00:17:44.394" v="341" actId="207"/>
          <ac:spMkLst>
            <pc:docMk/>
            <pc:sldMk cId="1015776433" sldId="2821"/>
            <ac:spMk id="23" creationId="{AAF8CA7B-61D4-0F60-2519-EBEED6AD12F4}"/>
          </ac:spMkLst>
        </pc:spChg>
        <pc:spChg chg="mod">
          <ac:chgData name="Xavi Rv Belmont" userId="377f155679a73340" providerId="LiveId" clId="{8D95968B-89E3-4196-AF68-6FEBD7D3AC8A}" dt="2025-04-01T00:17:44.394" v="341" actId="207"/>
          <ac:spMkLst>
            <pc:docMk/>
            <pc:sldMk cId="1015776433" sldId="2821"/>
            <ac:spMk id="31" creationId="{603B72B3-778E-A28B-F91F-5936A7895B88}"/>
          </ac:spMkLst>
        </pc:spChg>
        <pc:spChg chg="mod">
          <ac:chgData name="Xavi Rv Belmont" userId="377f155679a73340" providerId="LiveId" clId="{8D95968B-89E3-4196-AF68-6FEBD7D3AC8A}" dt="2025-04-01T00:17:44.394" v="341" actId="207"/>
          <ac:spMkLst>
            <pc:docMk/>
            <pc:sldMk cId="1015776433" sldId="2821"/>
            <ac:spMk id="34" creationId="{F719A960-12B5-224D-1BDE-AAD0A4721889}"/>
          </ac:spMkLst>
        </pc:spChg>
        <pc:spChg chg="mod">
          <ac:chgData name="Xavi Rv Belmont" userId="377f155679a73340" providerId="LiveId" clId="{8D95968B-89E3-4196-AF68-6FEBD7D3AC8A}" dt="2025-04-01T00:17:32.420" v="340" actId="207"/>
          <ac:spMkLst>
            <pc:docMk/>
            <pc:sldMk cId="1015776433" sldId="2821"/>
            <ac:spMk id="36" creationId="{2EE220E4-3248-E175-399E-F848432D0204}"/>
          </ac:spMkLst>
        </pc:spChg>
        <pc:spChg chg="mod">
          <ac:chgData name="Xavi Rv Belmont" userId="377f155679a73340" providerId="LiveId" clId="{8D95968B-89E3-4196-AF68-6FEBD7D3AC8A}" dt="2025-04-01T00:17:32.420" v="340" actId="207"/>
          <ac:spMkLst>
            <pc:docMk/>
            <pc:sldMk cId="1015776433" sldId="2821"/>
            <ac:spMk id="37" creationId="{7706D007-BB29-EC07-D7F1-92E1E1F10BB9}"/>
          </ac:spMkLst>
        </pc:spChg>
        <pc:picChg chg="del">
          <ac:chgData name="Xavi Rv Belmont" userId="377f155679a73340" providerId="LiveId" clId="{8D95968B-89E3-4196-AF68-6FEBD7D3AC8A}" dt="2025-03-31T23:52:10.407" v="135" actId="478"/>
          <ac:picMkLst>
            <pc:docMk/>
            <pc:sldMk cId="1015776433" sldId="2821"/>
            <ac:picMk id="2" creationId="{01A7E88A-FC53-99CA-8661-D5CD416D039C}"/>
          </ac:picMkLst>
        </pc:picChg>
      </pc:sldChg>
      <pc:sldChg chg="addSp delSp modSp mod">
        <pc:chgData name="Xavi Rv Belmont" userId="377f155679a73340" providerId="LiveId" clId="{8D95968B-89E3-4196-AF68-6FEBD7D3AC8A}" dt="2025-04-01T00:43:01.161" v="345" actId="207"/>
        <pc:sldMkLst>
          <pc:docMk/>
          <pc:sldMk cId="1886857999" sldId="2822"/>
        </pc:sldMkLst>
        <pc:spChg chg="del">
          <ac:chgData name="Xavi Rv Belmont" userId="377f155679a73340" providerId="LiveId" clId="{8D95968B-89E3-4196-AF68-6FEBD7D3AC8A}" dt="2025-04-01T00:42:49.064" v="342" actId="478"/>
          <ac:spMkLst>
            <pc:docMk/>
            <pc:sldMk cId="1886857999" sldId="2822"/>
            <ac:spMk id="4" creationId="{CF5229F5-BE42-B813-886F-4EDAB20E2FEC}"/>
          </ac:spMkLst>
        </pc:spChg>
        <pc:spChg chg="mod">
          <ac:chgData name="Xavi Rv Belmont" userId="377f155679a73340" providerId="LiveId" clId="{8D95968B-89E3-4196-AF68-6FEBD7D3AC8A}" dt="2025-03-31T23:47:52.412" v="84"/>
          <ac:spMkLst>
            <pc:docMk/>
            <pc:sldMk cId="1886857999" sldId="2822"/>
            <ac:spMk id="5" creationId="{A43B77EE-3066-6D2B-A194-5E66D25782E7}"/>
          </ac:spMkLst>
        </pc:spChg>
        <pc:spChg chg="add del mod">
          <ac:chgData name="Xavi Rv Belmont" userId="377f155679a73340" providerId="LiveId" clId="{8D95968B-89E3-4196-AF68-6FEBD7D3AC8A}" dt="2025-03-31T23:52:06.774" v="132" actId="478"/>
          <ac:spMkLst>
            <pc:docMk/>
            <pc:sldMk cId="1886857999" sldId="2822"/>
            <ac:spMk id="8" creationId="{63C760D3-192C-B8F6-9FD4-09FB3AA23112}"/>
          </ac:spMkLst>
        </pc:spChg>
        <pc:spChg chg="mod">
          <ac:chgData name="Xavi Rv Belmont" userId="377f155679a73340" providerId="LiveId" clId="{8D95968B-89E3-4196-AF68-6FEBD7D3AC8A}" dt="2025-04-01T00:42:55.758" v="344" actId="207"/>
          <ac:spMkLst>
            <pc:docMk/>
            <pc:sldMk cId="1886857999" sldId="2822"/>
            <ac:spMk id="11" creationId="{B0EE2930-799D-EFB4-6E9E-330BC394FB09}"/>
          </ac:spMkLst>
        </pc:spChg>
        <pc:spChg chg="mod">
          <ac:chgData name="Xavi Rv Belmont" userId="377f155679a73340" providerId="LiveId" clId="{8D95968B-89E3-4196-AF68-6FEBD7D3AC8A}" dt="2025-04-01T00:42:55.758" v="344" actId="207"/>
          <ac:spMkLst>
            <pc:docMk/>
            <pc:sldMk cId="1886857999" sldId="2822"/>
            <ac:spMk id="18" creationId="{531BD529-FBA5-5F1F-DAEB-9EF3CE6A5C9B}"/>
          </ac:spMkLst>
        </pc:spChg>
        <pc:spChg chg="mod">
          <ac:chgData name="Xavi Rv Belmont" userId="377f155679a73340" providerId="LiveId" clId="{8D95968B-89E3-4196-AF68-6FEBD7D3AC8A}" dt="2025-04-01T00:43:01.161" v="345" actId="207"/>
          <ac:spMkLst>
            <pc:docMk/>
            <pc:sldMk cId="1886857999" sldId="2822"/>
            <ac:spMk id="23" creationId="{6052E7C2-A532-EF2A-B233-D9BD8EF56BA4}"/>
          </ac:spMkLst>
        </pc:spChg>
        <pc:spChg chg="mod">
          <ac:chgData name="Xavi Rv Belmont" userId="377f155679a73340" providerId="LiveId" clId="{8D95968B-89E3-4196-AF68-6FEBD7D3AC8A}" dt="2025-04-01T00:43:01.161" v="345" actId="207"/>
          <ac:spMkLst>
            <pc:docMk/>
            <pc:sldMk cId="1886857999" sldId="2822"/>
            <ac:spMk id="28" creationId="{A2B1942E-FEB6-66F7-6DE5-A5B6244A6805}"/>
          </ac:spMkLst>
        </pc:spChg>
        <pc:spChg chg="mod">
          <ac:chgData name="Xavi Rv Belmont" userId="377f155679a73340" providerId="LiveId" clId="{8D95968B-89E3-4196-AF68-6FEBD7D3AC8A}" dt="2025-04-01T00:43:01.161" v="345" actId="207"/>
          <ac:spMkLst>
            <pc:docMk/>
            <pc:sldMk cId="1886857999" sldId="2822"/>
            <ac:spMk id="31" creationId="{8A33C58C-E4FA-639D-2620-60D070426BBF}"/>
          </ac:spMkLst>
        </pc:spChg>
        <pc:spChg chg="mod">
          <ac:chgData name="Xavi Rv Belmont" userId="377f155679a73340" providerId="LiveId" clId="{8D95968B-89E3-4196-AF68-6FEBD7D3AC8A}" dt="2025-04-01T00:42:55.758" v="344" actId="207"/>
          <ac:spMkLst>
            <pc:docMk/>
            <pc:sldMk cId="1886857999" sldId="2822"/>
            <ac:spMk id="36" creationId="{FB2D95F6-9ABA-DC52-9653-58B9A9DE32EE}"/>
          </ac:spMkLst>
        </pc:spChg>
        <pc:spChg chg="mod">
          <ac:chgData name="Xavi Rv Belmont" userId="377f155679a73340" providerId="LiveId" clId="{8D95968B-89E3-4196-AF68-6FEBD7D3AC8A}" dt="2025-04-01T00:42:52.175" v="343" actId="115"/>
          <ac:spMkLst>
            <pc:docMk/>
            <pc:sldMk cId="1886857999" sldId="2822"/>
            <ac:spMk id="37" creationId="{78891BCE-A126-2EA5-9DDA-04DB9CA1B2F8}"/>
          </ac:spMkLst>
        </pc:spChg>
        <pc:picChg chg="del">
          <ac:chgData name="Xavi Rv Belmont" userId="377f155679a73340" providerId="LiveId" clId="{8D95968B-89E3-4196-AF68-6FEBD7D3AC8A}" dt="2025-03-31T23:52:06.167" v="131" actId="478"/>
          <ac:picMkLst>
            <pc:docMk/>
            <pc:sldMk cId="1886857999" sldId="2822"/>
            <ac:picMk id="2" creationId="{FCA84004-6C1B-0841-5488-BD530591033E}"/>
          </ac:picMkLst>
        </pc:picChg>
      </pc:sldChg>
      <pc:sldChg chg="addSp delSp modSp mod">
        <pc:chgData name="Xavi Rv Belmont" userId="377f155679a73340" providerId="LiveId" clId="{8D95968B-89E3-4196-AF68-6FEBD7D3AC8A}" dt="2025-04-01T00:43:30.719" v="349" actId="207"/>
        <pc:sldMkLst>
          <pc:docMk/>
          <pc:sldMk cId="182032595" sldId="2823"/>
        </pc:sldMkLst>
        <pc:spChg chg="del">
          <ac:chgData name="Xavi Rv Belmont" userId="377f155679a73340" providerId="LiveId" clId="{8D95968B-89E3-4196-AF68-6FEBD7D3AC8A}" dt="2025-04-01T00:43:09.254" v="346" actId="478"/>
          <ac:spMkLst>
            <pc:docMk/>
            <pc:sldMk cId="182032595" sldId="2823"/>
            <ac:spMk id="4" creationId="{FBFDCD6B-9286-609B-58C1-3383F8DB7820}"/>
          </ac:spMkLst>
        </pc:spChg>
        <pc:spChg chg="mod">
          <ac:chgData name="Xavi Rv Belmont" userId="377f155679a73340" providerId="LiveId" clId="{8D95968B-89E3-4196-AF68-6FEBD7D3AC8A}" dt="2025-03-31T23:47:58.951" v="86"/>
          <ac:spMkLst>
            <pc:docMk/>
            <pc:sldMk cId="182032595" sldId="2823"/>
            <ac:spMk id="5" creationId="{28587E7F-E203-EE0B-4280-3C10CA64DA06}"/>
          </ac:spMkLst>
        </pc:spChg>
        <pc:spChg chg="add del mod">
          <ac:chgData name="Xavi Rv Belmont" userId="377f155679a73340" providerId="LiveId" clId="{8D95968B-89E3-4196-AF68-6FEBD7D3AC8A}" dt="2025-03-31T23:52:01.426" v="128" actId="478"/>
          <ac:spMkLst>
            <pc:docMk/>
            <pc:sldMk cId="182032595" sldId="2823"/>
            <ac:spMk id="8" creationId="{64E2BB17-3E9A-E0FA-0576-7BF15D4A03DE}"/>
          </ac:spMkLst>
        </pc:spChg>
        <pc:spChg chg="mod">
          <ac:chgData name="Xavi Rv Belmont" userId="377f155679a73340" providerId="LiveId" clId="{8D95968B-89E3-4196-AF68-6FEBD7D3AC8A}" dt="2025-04-01T00:43:17.656" v="348" actId="207"/>
          <ac:spMkLst>
            <pc:docMk/>
            <pc:sldMk cId="182032595" sldId="2823"/>
            <ac:spMk id="11" creationId="{5C4180F6-AB08-2FEF-8087-E18FED1E227C}"/>
          </ac:spMkLst>
        </pc:spChg>
        <pc:spChg chg="mod">
          <ac:chgData name="Xavi Rv Belmont" userId="377f155679a73340" providerId="LiveId" clId="{8D95968B-89E3-4196-AF68-6FEBD7D3AC8A}" dt="2025-04-01T00:43:13.106" v="347" actId="115"/>
          <ac:spMkLst>
            <pc:docMk/>
            <pc:sldMk cId="182032595" sldId="2823"/>
            <ac:spMk id="18" creationId="{588F1D51-C239-9807-51CF-B8936541569D}"/>
          </ac:spMkLst>
        </pc:spChg>
        <pc:spChg chg="mod">
          <ac:chgData name="Xavi Rv Belmont" userId="377f155679a73340" providerId="LiveId" clId="{8D95968B-89E3-4196-AF68-6FEBD7D3AC8A}" dt="2025-04-01T00:43:30.719" v="349" actId="207"/>
          <ac:spMkLst>
            <pc:docMk/>
            <pc:sldMk cId="182032595" sldId="2823"/>
            <ac:spMk id="23" creationId="{D66B58D7-D8BA-7F24-0BB7-75ECE4E68A79}"/>
          </ac:spMkLst>
        </pc:spChg>
        <pc:spChg chg="mod">
          <ac:chgData name="Xavi Rv Belmont" userId="377f155679a73340" providerId="LiveId" clId="{8D95968B-89E3-4196-AF68-6FEBD7D3AC8A}" dt="2025-04-01T00:43:30.719" v="349" actId="207"/>
          <ac:spMkLst>
            <pc:docMk/>
            <pc:sldMk cId="182032595" sldId="2823"/>
            <ac:spMk id="31" creationId="{95423445-7EEB-36B8-BC10-E9DFB610782F}"/>
          </ac:spMkLst>
        </pc:spChg>
        <pc:spChg chg="mod">
          <ac:chgData name="Xavi Rv Belmont" userId="377f155679a73340" providerId="LiveId" clId="{8D95968B-89E3-4196-AF68-6FEBD7D3AC8A}" dt="2025-04-01T00:43:30.719" v="349" actId="207"/>
          <ac:spMkLst>
            <pc:docMk/>
            <pc:sldMk cId="182032595" sldId="2823"/>
            <ac:spMk id="34" creationId="{72C39269-FD51-A6A9-F179-C8331D93BF85}"/>
          </ac:spMkLst>
        </pc:spChg>
        <pc:spChg chg="mod">
          <ac:chgData name="Xavi Rv Belmont" userId="377f155679a73340" providerId="LiveId" clId="{8D95968B-89E3-4196-AF68-6FEBD7D3AC8A}" dt="2025-04-01T00:43:17.656" v="348" actId="207"/>
          <ac:spMkLst>
            <pc:docMk/>
            <pc:sldMk cId="182032595" sldId="2823"/>
            <ac:spMk id="36" creationId="{B855E8E5-971B-A78E-9064-83E838A09EE4}"/>
          </ac:spMkLst>
        </pc:spChg>
        <pc:spChg chg="mod">
          <ac:chgData name="Xavi Rv Belmont" userId="377f155679a73340" providerId="LiveId" clId="{8D95968B-89E3-4196-AF68-6FEBD7D3AC8A}" dt="2025-04-01T00:43:17.656" v="348" actId="207"/>
          <ac:spMkLst>
            <pc:docMk/>
            <pc:sldMk cId="182032595" sldId="2823"/>
            <ac:spMk id="37" creationId="{1B2B547C-2F7A-D582-DFDE-C40B805B88C5}"/>
          </ac:spMkLst>
        </pc:spChg>
        <pc:picChg chg="del">
          <ac:chgData name="Xavi Rv Belmont" userId="377f155679a73340" providerId="LiveId" clId="{8D95968B-89E3-4196-AF68-6FEBD7D3AC8A}" dt="2025-03-31T23:52:00.791" v="127" actId="478"/>
          <ac:picMkLst>
            <pc:docMk/>
            <pc:sldMk cId="182032595" sldId="2823"/>
            <ac:picMk id="2" creationId="{43495517-3894-12D3-087E-B96040C958DF}"/>
          </ac:picMkLst>
        </pc:picChg>
      </pc:sldChg>
      <pc:sldChg chg="addSp delSp modSp mod">
        <pc:chgData name="Xavi Rv Belmont" userId="377f155679a73340" providerId="LiveId" clId="{8D95968B-89E3-4196-AF68-6FEBD7D3AC8A}" dt="2025-04-01T00:43:52.024" v="354" actId="207"/>
        <pc:sldMkLst>
          <pc:docMk/>
          <pc:sldMk cId="2376249471" sldId="2824"/>
        </pc:sldMkLst>
        <pc:spChg chg="del">
          <ac:chgData name="Xavi Rv Belmont" userId="377f155679a73340" providerId="LiveId" clId="{8D95968B-89E3-4196-AF68-6FEBD7D3AC8A}" dt="2025-04-01T00:43:37.370" v="350" actId="478"/>
          <ac:spMkLst>
            <pc:docMk/>
            <pc:sldMk cId="2376249471" sldId="2824"/>
            <ac:spMk id="4" creationId="{C583FA44-582D-AF2A-12B4-A6E8B14DD1A7}"/>
          </ac:spMkLst>
        </pc:spChg>
        <pc:spChg chg="mod">
          <ac:chgData name="Xavi Rv Belmont" userId="377f155679a73340" providerId="LiveId" clId="{8D95968B-89E3-4196-AF68-6FEBD7D3AC8A}" dt="2025-03-31T23:48:06.347" v="88"/>
          <ac:spMkLst>
            <pc:docMk/>
            <pc:sldMk cId="2376249471" sldId="2824"/>
            <ac:spMk id="5" creationId="{1DC9441B-5619-6F5D-5585-C5831F3EF8A6}"/>
          </ac:spMkLst>
        </pc:spChg>
        <pc:spChg chg="add del mod">
          <ac:chgData name="Xavi Rv Belmont" userId="377f155679a73340" providerId="LiveId" clId="{8D95968B-89E3-4196-AF68-6FEBD7D3AC8A}" dt="2025-03-31T23:51:55.402" v="124" actId="478"/>
          <ac:spMkLst>
            <pc:docMk/>
            <pc:sldMk cId="2376249471" sldId="2824"/>
            <ac:spMk id="8" creationId="{014CDBE2-38AD-D85E-3D1A-181E152F674A}"/>
          </ac:spMkLst>
        </pc:spChg>
        <pc:spChg chg="mod">
          <ac:chgData name="Xavi Rv Belmont" userId="377f155679a73340" providerId="LiveId" clId="{8D95968B-89E3-4196-AF68-6FEBD7D3AC8A}" dt="2025-04-01T00:43:42.996" v="352" actId="207"/>
          <ac:spMkLst>
            <pc:docMk/>
            <pc:sldMk cId="2376249471" sldId="2824"/>
            <ac:spMk id="11" creationId="{D80AAD37-7659-D079-DA08-3A627AF725F7}"/>
          </ac:spMkLst>
        </pc:spChg>
        <pc:spChg chg="mod">
          <ac:chgData name="Xavi Rv Belmont" userId="377f155679a73340" providerId="LiveId" clId="{8D95968B-89E3-4196-AF68-6FEBD7D3AC8A}" dt="2025-04-01T00:43:42.996" v="352" actId="207"/>
          <ac:spMkLst>
            <pc:docMk/>
            <pc:sldMk cId="2376249471" sldId="2824"/>
            <ac:spMk id="18" creationId="{DB198447-5AB5-BA87-B8CA-284D462DEDE3}"/>
          </ac:spMkLst>
        </pc:spChg>
        <pc:spChg chg="mod">
          <ac:chgData name="Xavi Rv Belmont" userId="377f155679a73340" providerId="LiveId" clId="{8D95968B-89E3-4196-AF68-6FEBD7D3AC8A}" dt="2025-04-01T00:43:52.024" v="354" actId="207"/>
          <ac:spMkLst>
            <pc:docMk/>
            <pc:sldMk cId="2376249471" sldId="2824"/>
            <ac:spMk id="23" creationId="{1FA0E50B-05B8-A930-3AEB-24B51320E083}"/>
          </ac:spMkLst>
        </pc:spChg>
        <pc:spChg chg="mod">
          <ac:chgData name="Xavi Rv Belmont" userId="377f155679a73340" providerId="LiveId" clId="{8D95968B-89E3-4196-AF68-6FEBD7D3AC8A}" dt="2025-04-01T00:43:52.024" v="354" actId="207"/>
          <ac:spMkLst>
            <pc:docMk/>
            <pc:sldMk cId="2376249471" sldId="2824"/>
            <ac:spMk id="28" creationId="{4EB1419A-2169-B74C-9234-B6FD13193C66}"/>
          </ac:spMkLst>
        </pc:spChg>
        <pc:spChg chg="mod">
          <ac:chgData name="Xavi Rv Belmont" userId="377f155679a73340" providerId="LiveId" clId="{8D95968B-89E3-4196-AF68-6FEBD7D3AC8A}" dt="2025-04-01T00:43:52.024" v="354" actId="207"/>
          <ac:spMkLst>
            <pc:docMk/>
            <pc:sldMk cId="2376249471" sldId="2824"/>
            <ac:spMk id="34" creationId="{82805D6B-683D-8A78-867C-14E47E6BDEE3}"/>
          </ac:spMkLst>
        </pc:spChg>
        <pc:spChg chg="mod">
          <ac:chgData name="Xavi Rv Belmont" userId="377f155679a73340" providerId="LiveId" clId="{8D95968B-89E3-4196-AF68-6FEBD7D3AC8A}" dt="2025-04-01T00:43:40.250" v="351" actId="115"/>
          <ac:spMkLst>
            <pc:docMk/>
            <pc:sldMk cId="2376249471" sldId="2824"/>
            <ac:spMk id="36" creationId="{BEFE2B23-9B92-7299-E35E-8EB9515AEE17}"/>
          </ac:spMkLst>
        </pc:spChg>
        <pc:spChg chg="mod">
          <ac:chgData name="Xavi Rv Belmont" userId="377f155679a73340" providerId="LiveId" clId="{8D95968B-89E3-4196-AF68-6FEBD7D3AC8A}" dt="2025-04-01T00:43:42.996" v="352" actId="207"/>
          <ac:spMkLst>
            <pc:docMk/>
            <pc:sldMk cId="2376249471" sldId="2824"/>
            <ac:spMk id="37" creationId="{4A813CF7-2032-37CE-0AF8-8BA55688F7F8}"/>
          </ac:spMkLst>
        </pc:spChg>
        <pc:picChg chg="del">
          <ac:chgData name="Xavi Rv Belmont" userId="377f155679a73340" providerId="LiveId" clId="{8D95968B-89E3-4196-AF68-6FEBD7D3AC8A}" dt="2025-03-31T23:51:54.593" v="123" actId="478"/>
          <ac:picMkLst>
            <pc:docMk/>
            <pc:sldMk cId="2376249471" sldId="2824"/>
            <ac:picMk id="2" creationId="{88B7811C-3E0B-A62B-664F-678029437C77}"/>
          </ac:picMkLst>
        </pc:picChg>
      </pc:sldChg>
      <pc:sldChg chg="addSp delSp modSp mod">
        <pc:chgData name="Xavi Rv Belmont" userId="377f155679a73340" providerId="LiveId" clId="{8D95968B-89E3-4196-AF68-6FEBD7D3AC8A}" dt="2025-04-01T00:44:30.967" v="358" actId="207"/>
        <pc:sldMkLst>
          <pc:docMk/>
          <pc:sldMk cId="418133766" sldId="2825"/>
        </pc:sldMkLst>
        <pc:spChg chg="del">
          <ac:chgData name="Xavi Rv Belmont" userId="377f155679a73340" providerId="LiveId" clId="{8D95968B-89E3-4196-AF68-6FEBD7D3AC8A}" dt="2025-04-01T00:44:02.612" v="355" actId="478"/>
          <ac:spMkLst>
            <pc:docMk/>
            <pc:sldMk cId="418133766" sldId="2825"/>
            <ac:spMk id="4" creationId="{CE8EA2F7-74D1-1690-6029-9FC0DE5BB5F6}"/>
          </ac:spMkLst>
        </pc:spChg>
        <pc:spChg chg="mod">
          <ac:chgData name="Xavi Rv Belmont" userId="377f155679a73340" providerId="LiveId" clId="{8D95968B-89E3-4196-AF68-6FEBD7D3AC8A}" dt="2025-03-31T23:48:10.712" v="90"/>
          <ac:spMkLst>
            <pc:docMk/>
            <pc:sldMk cId="418133766" sldId="2825"/>
            <ac:spMk id="5" creationId="{3D856019-D6BA-C9E3-2A5D-86BBC1EB80B2}"/>
          </ac:spMkLst>
        </pc:spChg>
        <pc:spChg chg="add del mod">
          <ac:chgData name="Xavi Rv Belmont" userId="377f155679a73340" providerId="LiveId" clId="{8D95968B-89E3-4196-AF68-6FEBD7D3AC8A}" dt="2025-03-31T23:51:50.586" v="120" actId="478"/>
          <ac:spMkLst>
            <pc:docMk/>
            <pc:sldMk cId="418133766" sldId="2825"/>
            <ac:spMk id="8" creationId="{B0541808-DDDB-CBD0-5BA8-F37D164518A9}"/>
          </ac:spMkLst>
        </pc:spChg>
        <pc:spChg chg="mod">
          <ac:chgData name="Xavi Rv Belmont" userId="377f155679a73340" providerId="LiveId" clId="{8D95968B-89E3-4196-AF68-6FEBD7D3AC8A}" dt="2025-04-01T00:44:05.062" v="356" actId="115"/>
          <ac:spMkLst>
            <pc:docMk/>
            <pc:sldMk cId="418133766" sldId="2825"/>
            <ac:spMk id="11" creationId="{34B42298-8167-CA1C-FEFD-E457A699D3AC}"/>
          </ac:spMkLst>
        </pc:spChg>
        <pc:spChg chg="mod">
          <ac:chgData name="Xavi Rv Belmont" userId="377f155679a73340" providerId="LiveId" clId="{8D95968B-89E3-4196-AF68-6FEBD7D3AC8A}" dt="2025-04-01T00:44:07.882" v="357" actId="207"/>
          <ac:spMkLst>
            <pc:docMk/>
            <pc:sldMk cId="418133766" sldId="2825"/>
            <ac:spMk id="18" creationId="{3C082A29-9225-908E-2991-F91C66E35396}"/>
          </ac:spMkLst>
        </pc:spChg>
        <pc:spChg chg="mod">
          <ac:chgData name="Xavi Rv Belmont" userId="377f155679a73340" providerId="LiveId" clId="{8D95968B-89E3-4196-AF68-6FEBD7D3AC8A}" dt="2025-04-01T00:44:30.967" v="358" actId="207"/>
          <ac:spMkLst>
            <pc:docMk/>
            <pc:sldMk cId="418133766" sldId="2825"/>
            <ac:spMk id="28" creationId="{94A962C7-0A31-7E85-C33B-7A0936DA1B96}"/>
          </ac:spMkLst>
        </pc:spChg>
        <pc:spChg chg="mod">
          <ac:chgData name="Xavi Rv Belmont" userId="377f155679a73340" providerId="LiveId" clId="{8D95968B-89E3-4196-AF68-6FEBD7D3AC8A}" dt="2025-04-01T00:44:30.967" v="358" actId="207"/>
          <ac:spMkLst>
            <pc:docMk/>
            <pc:sldMk cId="418133766" sldId="2825"/>
            <ac:spMk id="31" creationId="{53055FFF-DD45-8E7F-6654-3CEC9D1D29A6}"/>
          </ac:spMkLst>
        </pc:spChg>
        <pc:spChg chg="mod">
          <ac:chgData name="Xavi Rv Belmont" userId="377f155679a73340" providerId="LiveId" clId="{8D95968B-89E3-4196-AF68-6FEBD7D3AC8A}" dt="2025-04-01T00:44:30.967" v="358" actId="207"/>
          <ac:spMkLst>
            <pc:docMk/>
            <pc:sldMk cId="418133766" sldId="2825"/>
            <ac:spMk id="34" creationId="{DDD4FA6A-5255-E22D-735F-743AD88B9CBE}"/>
          </ac:spMkLst>
        </pc:spChg>
        <pc:spChg chg="mod">
          <ac:chgData name="Xavi Rv Belmont" userId="377f155679a73340" providerId="LiveId" clId="{8D95968B-89E3-4196-AF68-6FEBD7D3AC8A}" dt="2025-04-01T00:44:07.882" v="357" actId="207"/>
          <ac:spMkLst>
            <pc:docMk/>
            <pc:sldMk cId="418133766" sldId="2825"/>
            <ac:spMk id="36" creationId="{2BD2B64B-0D18-BA9B-943B-8C16EEC4948F}"/>
          </ac:spMkLst>
        </pc:spChg>
        <pc:spChg chg="mod">
          <ac:chgData name="Xavi Rv Belmont" userId="377f155679a73340" providerId="LiveId" clId="{8D95968B-89E3-4196-AF68-6FEBD7D3AC8A}" dt="2025-04-01T00:44:07.882" v="357" actId="207"/>
          <ac:spMkLst>
            <pc:docMk/>
            <pc:sldMk cId="418133766" sldId="2825"/>
            <ac:spMk id="37" creationId="{AC62E898-26DA-1A74-F6B1-E36CA66143EA}"/>
          </ac:spMkLst>
        </pc:spChg>
        <pc:picChg chg="del">
          <ac:chgData name="Xavi Rv Belmont" userId="377f155679a73340" providerId="LiveId" clId="{8D95968B-89E3-4196-AF68-6FEBD7D3AC8A}" dt="2025-03-31T23:51:49.377" v="119" actId="478"/>
          <ac:picMkLst>
            <pc:docMk/>
            <pc:sldMk cId="418133766" sldId="2825"/>
            <ac:picMk id="2" creationId="{4245F6C3-6CC9-ADFB-9900-5EC945C317D5}"/>
          </ac:picMkLst>
        </pc:picChg>
      </pc:sldChg>
      <pc:sldChg chg="addSp delSp modSp mod">
        <pc:chgData name="Xavi Rv Belmont" userId="377f155679a73340" providerId="LiveId" clId="{8D95968B-89E3-4196-AF68-6FEBD7D3AC8A}" dt="2025-04-01T00:44:50.104" v="362" actId="207"/>
        <pc:sldMkLst>
          <pc:docMk/>
          <pc:sldMk cId="1801117937" sldId="2826"/>
        </pc:sldMkLst>
        <pc:spChg chg="del">
          <ac:chgData name="Xavi Rv Belmont" userId="377f155679a73340" providerId="LiveId" clId="{8D95968B-89E3-4196-AF68-6FEBD7D3AC8A}" dt="2025-04-01T00:44:35.041" v="359" actId="478"/>
          <ac:spMkLst>
            <pc:docMk/>
            <pc:sldMk cId="1801117937" sldId="2826"/>
            <ac:spMk id="4" creationId="{5A1B8738-7D13-537E-515D-193E6AADCF2A}"/>
          </ac:spMkLst>
        </pc:spChg>
        <pc:spChg chg="mod">
          <ac:chgData name="Xavi Rv Belmont" userId="377f155679a73340" providerId="LiveId" clId="{8D95968B-89E3-4196-AF68-6FEBD7D3AC8A}" dt="2025-03-31T23:48:15.442" v="92"/>
          <ac:spMkLst>
            <pc:docMk/>
            <pc:sldMk cId="1801117937" sldId="2826"/>
            <ac:spMk id="5" creationId="{177E1549-7956-5E4D-CACB-7746750C9887}"/>
          </ac:spMkLst>
        </pc:spChg>
        <pc:spChg chg="add del mod">
          <ac:chgData name="Xavi Rv Belmont" userId="377f155679a73340" providerId="LiveId" clId="{8D95968B-89E3-4196-AF68-6FEBD7D3AC8A}" dt="2025-03-31T23:51:45.475" v="116" actId="478"/>
          <ac:spMkLst>
            <pc:docMk/>
            <pc:sldMk cId="1801117937" sldId="2826"/>
            <ac:spMk id="8" creationId="{88FB8030-D908-C526-482D-8860BAB689F1}"/>
          </ac:spMkLst>
        </pc:spChg>
        <pc:spChg chg="mod">
          <ac:chgData name="Xavi Rv Belmont" userId="377f155679a73340" providerId="LiveId" clId="{8D95968B-89E3-4196-AF68-6FEBD7D3AC8A}" dt="2025-04-01T00:44:44.349" v="361" actId="207"/>
          <ac:spMkLst>
            <pc:docMk/>
            <pc:sldMk cId="1801117937" sldId="2826"/>
            <ac:spMk id="11" creationId="{01E37CA5-AF12-038E-8194-2802DD9130F0}"/>
          </ac:spMkLst>
        </pc:spChg>
        <pc:spChg chg="mod">
          <ac:chgData name="Xavi Rv Belmont" userId="377f155679a73340" providerId="LiveId" clId="{8D95968B-89E3-4196-AF68-6FEBD7D3AC8A}" dt="2025-04-01T00:44:44.349" v="361" actId="207"/>
          <ac:spMkLst>
            <pc:docMk/>
            <pc:sldMk cId="1801117937" sldId="2826"/>
            <ac:spMk id="18" creationId="{DA2745D6-F082-4068-E680-705936BED1C6}"/>
          </ac:spMkLst>
        </pc:spChg>
        <pc:spChg chg="mod">
          <ac:chgData name="Xavi Rv Belmont" userId="377f155679a73340" providerId="LiveId" clId="{8D95968B-89E3-4196-AF68-6FEBD7D3AC8A}" dt="2025-04-01T00:44:50.104" v="362" actId="207"/>
          <ac:spMkLst>
            <pc:docMk/>
            <pc:sldMk cId="1801117937" sldId="2826"/>
            <ac:spMk id="23" creationId="{39D4D091-2092-C91B-3234-15C52374A3EC}"/>
          </ac:spMkLst>
        </pc:spChg>
        <pc:spChg chg="mod">
          <ac:chgData name="Xavi Rv Belmont" userId="377f155679a73340" providerId="LiveId" clId="{8D95968B-89E3-4196-AF68-6FEBD7D3AC8A}" dt="2025-04-01T00:44:50.104" v="362" actId="207"/>
          <ac:spMkLst>
            <pc:docMk/>
            <pc:sldMk cId="1801117937" sldId="2826"/>
            <ac:spMk id="28" creationId="{6DB1EDB6-839B-2FAF-1E62-933B52B6173B}"/>
          </ac:spMkLst>
        </pc:spChg>
        <pc:spChg chg="mod">
          <ac:chgData name="Xavi Rv Belmont" userId="377f155679a73340" providerId="LiveId" clId="{8D95968B-89E3-4196-AF68-6FEBD7D3AC8A}" dt="2025-04-01T00:44:50.104" v="362" actId="207"/>
          <ac:spMkLst>
            <pc:docMk/>
            <pc:sldMk cId="1801117937" sldId="2826"/>
            <ac:spMk id="31" creationId="{52775559-9A52-1E95-CC79-4102D44BAC2B}"/>
          </ac:spMkLst>
        </pc:spChg>
        <pc:spChg chg="mod">
          <ac:chgData name="Xavi Rv Belmont" userId="377f155679a73340" providerId="LiveId" clId="{8D95968B-89E3-4196-AF68-6FEBD7D3AC8A}" dt="2025-04-01T00:44:44.349" v="361" actId="207"/>
          <ac:spMkLst>
            <pc:docMk/>
            <pc:sldMk cId="1801117937" sldId="2826"/>
            <ac:spMk id="36" creationId="{16B4611C-5D0E-05E5-87F2-B39486980C41}"/>
          </ac:spMkLst>
        </pc:spChg>
        <pc:spChg chg="mod">
          <ac:chgData name="Xavi Rv Belmont" userId="377f155679a73340" providerId="LiveId" clId="{8D95968B-89E3-4196-AF68-6FEBD7D3AC8A}" dt="2025-04-01T00:44:41.746" v="360" actId="115"/>
          <ac:spMkLst>
            <pc:docMk/>
            <pc:sldMk cId="1801117937" sldId="2826"/>
            <ac:spMk id="37" creationId="{6B6C291D-5511-772D-63F9-30758C509822}"/>
          </ac:spMkLst>
        </pc:spChg>
        <pc:picChg chg="del">
          <ac:chgData name="Xavi Rv Belmont" userId="377f155679a73340" providerId="LiveId" clId="{8D95968B-89E3-4196-AF68-6FEBD7D3AC8A}" dt="2025-03-31T23:51:44.837" v="115" actId="478"/>
          <ac:picMkLst>
            <pc:docMk/>
            <pc:sldMk cId="1801117937" sldId="2826"/>
            <ac:picMk id="2" creationId="{8739AFFE-44E4-10D3-B18E-D453E8A78509}"/>
          </ac:picMkLst>
        </pc:picChg>
      </pc:sldChg>
      <pc:sldChg chg="addSp delSp modSp mod">
        <pc:chgData name="Xavi Rv Belmont" userId="377f155679a73340" providerId="LiveId" clId="{8D95968B-89E3-4196-AF68-6FEBD7D3AC8A}" dt="2025-04-01T00:45:08.641" v="366" actId="207"/>
        <pc:sldMkLst>
          <pc:docMk/>
          <pc:sldMk cId="2629051312" sldId="2827"/>
        </pc:sldMkLst>
        <pc:spChg chg="del mod">
          <ac:chgData name="Xavi Rv Belmont" userId="377f155679a73340" providerId="LiveId" clId="{8D95968B-89E3-4196-AF68-6FEBD7D3AC8A}" dt="2025-04-01T00:44:54.311" v="363" actId="478"/>
          <ac:spMkLst>
            <pc:docMk/>
            <pc:sldMk cId="2629051312" sldId="2827"/>
            <ac:spMk id="4" creationId="{C792B6FF-1C35-411F-5C19-62C6AAB0BE08}"/>
          </ac:spMkLst>
        </pc:spChg>
        <pc:spChg chg="mod">
          <ac:chgData name="Xavi Rv Belmont" userId="377f155679a73340" providerId="LiveId" clId="{8D95968B-89E3-4196-AF68-6FEBD7D3AC8A}" dt="2025-03-31T23:48:20.158" v="94"/>
          <ac:spMkLst>
            <pc:docMk/>
            <pc:sldMk cId="2629051312" sldId="2827"/>
            <ac:spMk id="5" creationId="{2AB97259-2BEC-57B0-C76B-3B6296E2AFE2}"/>
          </ac:spMkLst>
        </pc:spChg>
        <pc:spChg chg="add del mod">
          <ac:chgData name="Xavi Rv Belmont" userId="377f155679a73340" providerId="LiveId" clId="{8D95968B-89E3-4196-AF68-6FEBD7D3AC8A}" dt="2025-03-31T23:50:36.470" v="110" actId="478"/>
          <ac:spMkLst>
            <pc:docMk/>
            <pc:sldMk cId="2629051312" sldId="2827"/>
            <ac:spMk id="8" creationId="{403EA27E-63B3-184B-5BBF-C0C89BDDACDE}"/>
          </ac:spMkLst>
        </pc:spChg>
        <pc:spChg chg="mod">
          <ac:chgData name="Xavi Rv Belmont" userId="377f155679a73340" providerId="LiveId" clId="{8D95968B-89E3-4196-AF68-6FEBD7D3AC8A}" dt="2025-04-01T00:45:02.224" v="365" actId="207"/>
          <ac:spMkLst>
            <pc:docMk/>
            <pc:sldMk cId="2629051312" sldId="2827"/>
            <ac:spMk id="11" creationId="{28DEFF8F-CB09-4D9E-255C-86CA907E9CBC}"/>
          </ac:spMkLst>
        </pc:spChg>
        <pc:spChg chg="mod">
          <ac:chgData name="Xavi Rv Belmont" userId="377f155679a73340" providerId="LiveId" clId="{8D95968B-89E3-4196-AF68-6FEBD7D3AC8A}" dt="2025-04-01T00:44:57.557" v="364" actId="115"/>
          <ac:spMkLst>
            <pc:docMk/>
            <pc:sldMk cId="2629051312" sldId="2827"/>
            <ac:spMk id="18" creationId="{7205BD1E-E8EE-71F8-4D89-12C0FC345DF9}"/>
          </ac:spMkLst>
        </pc:spChg>
        <pc:spChg chg="mod">
          <ac:chgData name="Xavi Rv Belmont" userId="377f155679a73340" providerId="LiveId" clId="{8D95968B-89E3-4196-AF68-6FEBD7D3AC8A}" dt="2025-04-01T00:45:08.641" v="366" actId="207"/>
          <ac:spMkLst>
            <pc:docMk/>
            <pc:sldMk cId="2629051312" sldId="2827"/>
            <ac:spMk id="23" creationId="{B639C5F4-73AA-BEC9-D99E-C2F2C5B9DCF7}"/>
          </ac:spMkLst>
        </pc:spChg>
        <pc:spChg chg="mod">
          <ac:chgData name="Xavi Rv Belmont" userId="377f155679a73340" providerId="LiveId" clId="{8D95968B-89E3-4196-AF68-6FEBD7D3AC8A}" dt="2025-04-01T00:45:08.641" v="366" actId="207"/>
          <ac:spMkLst>
            <pc:docMk/>
            <pc:sldMk cId="2629051312" sldId="2827"/>
            <ac:spMk id="31" creationId="{DB503A41-435C-A9EE-62D7-340FF3C289E0}"/>
          </ac:spMkLst>
        </pc:spChg>
        <pc:spChg chg="mod">
          <ac:chgData name="Xavi Rv Belmont" userId="377f155679a73340" providerId="LiveId" clId="{8D95968B-89E3-4196-AF68-6FEBD7D3AC8A}" dt="2025-04-01T00:45:08.641" v="366" actId="207"/>
          <ac:spMkLst>
            <pc:docMk/>
            <pc:sldMk cId="2629051312" sldId="2827"/>
            <ac:spMk id="34" creationId="{B0F1F80F-5B89-1A90-EF1B-A637E7EE3848}"/>
          </ac:spMkLst>
        </pc:spChg>
        <pc:spChg chg="mod">
          <ac:chgData name="Xavi Rv Belmont" userId="377f155679a73340" providerId="LiveId" clId="{8D95968B-89E3-4196-AF68-6FEBD7D3AC8A}" dt="2025-04-01T00:45:02.224" v="365" actId="207"/>
          <ac:spMkLst>
            <pc:docMk/>
            <pc:sldMk cId="2629051312" sldId="2827"/>
            <ac:spMk id="36" creationId="{54B19FE1-49D2-7878-7AFF-402761200BB4}"/>
          </ac:spMkLst>
        </pc:spChg>
        <pc:spChg chg="mod">
          <ac:chgData name="Xavi Rv Belmont" userId="377f155679a73340" providerId="LiveId" clId="{8D95968B-89E3-4196-AF68-6FEBD7D3AC8A}" dt="2025-04-01T00:45:02.224" v="365" actId="207"/>
          <ac:spMkLst>
            <pc:docMk/>
            <pc:sldMk cId="2629051312" sldId="2827"/>
            <ac:spMk id="37" creationId="{D4399AE5-8950-B5F8-3680-5A8CFAE8966D}"/>
          </ac:spMkLst>
        </pc:spChg>
        <pc:picChg chg="del">
          <ac:chgData name="Xavi Rv Belmont" userId="377f155679a73340" providerId="LiveId" clId="{8D95968B-89E3-4196-AF68-6FEBD7D3AC8A}" dt="2025-03-31T23:50:35.787" v="109" actId="478"/>
          <ac:picMkLst>
            <pc:docMk/>
            <pc:sldMk cId="2629051312" sldId="2827"/>
            <ac:picMk id="2" creationId="{FDE79FA5-23ED-D235-5114-6848F1B3C524}"/>
          </ac:picMkLst>
        </pc:picChg>
      </pc:sldChg>
      <pc:sldChg chg="addSp delSp modSp mod">
        <pc:chgData name="Xavi Rv Belmont" userId="377f155679a73340" providerId="LiveId" clId="{8D95968B-89E3-4196-AF68-6FEBD7D3AC8A}" dt="2025-04-01T00:45:25.947" v="370" actId="207"/>
        <pc:sldMkLst>
          <pc:docMk/>
          <pc:sldMk cId="354683926" sldId="2828"/>
        </pc:sldMkLst>
        <pc:spChg chg="add del mod">
          <ac:chgData name="Xavi Rv Belmont" userId="377f155679a73340" providerId="LiveId" clId="{8D95968B-89E3-4196-AF68-6FEBD7D3AC8A}" dt="2025-04-01T00:45:16.649" v="367" actId="478"/>
          <ac:spMkLst>
            <pc:docMk/>
            <pc:sldMk cId="354683926" sldId="2828"/>
            <ac:spMk id="4" creationId="{C4250DBC-6E98-80EE-6D4D-D1234BE2EF39}"/>
          </ac:spMkLst>
        </pc:spChg>
        <pc:spChg chg="mod">
          <ac:chgData name="Xavi Rv Belmont" userId="377f155679a73340" providerId="LiveId" clId="{8D95968B-89E3-4196-AF68-6FEBD7D3AC8A}" dt="2025-03-31T23:48:25.248" v="96"/>
          <ac:spMkLst>
            <pc:docMk/>
            <pc:sldMk cId="354683926" sldId="2828"/>
            <ac:spMk id="5" creationId="{EB5FDEED-8F46-C3C1-96A3-0F996BAE90E2}"/>
          </ac:spMkLst>
        </pc:spChg>
        <pc:spChg chg="add del mod">
          <ac:chgData name="Xavi Rv Belmont" userId="377f155679a73340" providerId="LiveId" clId="{8D95968B-89E3-4196-AF68-6FEBD7D3AC8A}" dt="2025-03-31T23:50:00.407" v="105" actId="478"/>
          <ac:spMkLst>
            <pc:docMk/>
            <pc:sldMk cId="354683926" sldId="2828"/>
            <ac:spMk id="8" creationId="{6FAA8953-DDFE-CA15-68AF-A236C0890965}"/>
          </ac:spMkLst>
        </pc:spChg>
        <pc:spChg chg="mod">
          <ac:chgData name="Xavi Rv Belmont" userId="377f155679a73340" providerId="LiveId" clId="{8D95968B-89E3-4196-AF68-6FEBD7D3AC8A}" dt="2025-04-01T00:45:18.909" v="368" actId="115"/>
          <ac:spMkLst>
            <pc:docMk/>
            <pc:sldMk cId="354683926" sldId="2828"/>
            <ac:spMk id="11" creationId="{82C937F9-0289-8C78-54AD-4D80CF74025E}"/>
          </ac:spMkLst>
        </pc:spChg>
        <pc:spChg chg="mod">
          <ac:chgData name="Xavi Rv Belmont" userId="377f155679a73340" providerId="LiveId" clId="{8D95968B-89E3-4196-AF68-6FEBD7D3AC8A}" dt="2025-04-01T00:45:21.625" v="369" actId="207"/>
          <ac:spMkLst>
            <pc:docMk/>
            <pc:sldMk cId="354683926" sldId="2828"/>
            <ac:spMk id="18" creationId="{DAA13E5D-E0C2-C9BA-BD6C-385C050FAE79}"/>
          </ac:spMkLst>
        </pc:spChg>
        <pc:spChg chg="mod">
          <ac:chgData name="Xavi Rv Belmont" userId="377f155679a73340" providerId="LiveId" clId="{8D95968B-89E3-4196-AF68-6FEBD7D3AC8A}" dt="2025-04-01T00:45:25.947" v="370" actId="207"/>
          <ac:spMkLst>
            <pc:docMk/>
            <pc:sldMk cId="354683926" sldId="2828"/>
            <ac:spMk id="28" creationId="{79D37B4C-F626-2AE6-4AB8-2B9B7D958D80}"/>
          </ac:spMkLst>
        </pc:spChg>
        <pc:spChg chg="mod">
          <ac:chgData name="Xavi Rv Belmont" userId="377f155679a73340" providerId="LiveId" clId="{8D95968B-89E3-4196-AF68-6FEBD7D3AC8A}" dt="2025-04-01T00:45:25.947" v="370" actId="207"/>
          <ac:spMkLst>
            <pc:docMk/>
            <pc:sldMk cId="354683926" sldId="2828"/>
            <ac:spMk id="31" creationId="{532090EA-AD3D-84B6-6EED-FCD85826472E}"/>
          </ac:spMkLst>
        </pc:spChg>
        <pc:spChg chg="mod">
          <ac:chgData name="Xavi Rv Belmont" userId="377f155679a73340" providerId="LiveId" clId="{8D95968B-89E3-4196-AF68-6FEBD7D3AC8A}" dt="2025-04-01T00:45:25.947" v="370" actId="207"/>
          <ac:spMkLst>
            <pc:docMk/>
            <pc:sldMk cId="354683926" sldId="2828"/>
            <ac:spMk id="34" creationId="{288A8F1C-9ADB-CDBD-0CCB-3C469DB93693}"/>
          </ac:spMkLst>
        </pc:spChg>
        <pc:spChg chg="mod">
          <ac:chgData name="Xavi Rv Belmont" userId="377f155679a73340" providerId="LiveId" clId="{8D95968B-89E3-4196-AF68-6FEBD7D3AC8A}" dt="2025-04-01T00:45:21.625" v="369" actId="207"/>
          <ac:spMkLst>
            <pc:docMk/>
            <pc:sldMk cId="354683926" sldId="2828"/>
            <ac:spMk id="36" creationId="{3322FC1B-FAF2-BD22-B623-0F4E6CA0E4AF}"/>
          </ac:spMkLst>
        </pc:spChg>
        <pc:spChg chg="mod">
          <ac:chgData name="Xavi Rv Belmont" userId="377f155679a73340" providerId="LiveId" clId="{8D95968B-89E3-4196-AF68-6FEBD7D3AC8A}" dt="2025-04-01T00:45:21.625" v="369" actId="207"/>
          <ac:spMkLst>
            <pc:docMk/>
            <pc:sldMk cId="354683926" sldId="2828"/>
            <ac:spMk id="37" creationId="{F8822EB1-D23B-DE99-1862-E530FCCC988F}"/>
          </ac:spMkLst>
        </pc:spChg>
        <pc:picChg chg="del">
          <ac:chgData name="Xavi Rv Belmont" userId="377f155679a73340" providerId="LiveId" clId="{8D95968B-89E3-4196-AF68-6FEBD7D3AC8A}" dt="2025-03-31T23:49:56.006" v="104" actId="478"/>
          <ac:picMkLst>
            <pc:docMk/>
            <pc:sldMk cId="354683926" sldId="2828"/>
            <ac:picMk id="2" creationId="{ED3F6DCD-F9C7-1A8E-632D-B0ACA77012C7}"/>
          </ac:picMkLst>
        </pc:picChg>
      </pc:sldChg>
      <pc:sldChg chg="addSp delSp modSp mod">
        <pc:chgData name="Xavi Rv Belmont" userId="377f155679a73340" providerId="LiveId" clId="{8D95968B-89E3-4196-AF68-6FEBD7D3AC8A}" dt="2025-03-31T23:55:34.714" v="239" actId="115"/>
        <pc:sldMkLst>
          <pc:docMk/>
          <pc:sldMk cId="2045993131" sldId="2829"/>
        </pc:sldMkLst>
        <pc:spChg chg="del">
          <ac:chgData name="Xavi Rv Belmont" userId="377f155679a73340" providerId="LiveId" clId="{8D95968B-89E3-4196-AF68-6FEBD7D3AC8A}" dt="2025-03-31T23:55:23.976" v="238" actId="478"/>
          <ac:spMkLst>
            <pc:docMk/>
            <pc:sldMk cId="2045993131" sldId="2829"/>
            <ac:spMk id="4" creationId="{6E507F2C-BA02-7740-49F7-015097429E4D}"/>
          </ac:spMkLst>
        </pc:spChg>
        <pc:spChg chg="mod">
          <ac:chgData name="Xavi Rv Belmont" userId="377f155679a73340" providerId="LiveId" clId="{8D95968B-89E3-4196-AF68-6FEBD7D3AC8A}" dt="2025-03-31T23:45:51.712" v="38"/>
          <ac:spMkLst>
            <pc:docMk/>
            <pc:sldMk cId="2045993131" sldId="2829"/>
            <ac:spMk id="5" creationId="{CA147290-56CA-7D05-AB7B-C0C45BE09DBA}"/>
          </ac:spMkLst>
        </pc:spChg>
        <pc:spChg chg="add del mod">
          <ac:chgData name="Xavi Rv Belmont" userId="377f155679a73340" providerId="LiveId" clId="{8D95968B-89E3-4196-AF68-6FEBD7D3AC8A}" dt="2025-03-31T23:54:04.068" v="226" actId="478"/>
          <ac:spMkLst>
            <pc:docMk/>
            <pc:sldMk cId="2045993131" sldId="2829"/>
            <ac:spMk id="8" creationId="{71C2FA0A-B5F5-BCC6-FAD4-BF55E68E07CB}"/>
          </ac:spMkLst>
        </pc:spChg>
        <pc:spChg chg="mod">
          <ac:chgData name="Xavi Rv Belmont" userId="377f155679a73340" providerId="LiveId" clId="{8D95968B-89E3-4196-AF68-6FEBD7D3AC8A}" dt="2025-03-31T23:55:34.714" v="239" actId="115"/>
          <ac:spMkLst>
            <pc:docMk/>
            <pc:sldMk cId="2045993131" sldId="2829"/>
            <ac:spMk id="11" creationId="{65E23418-F4DF-B319-83FA-CB6F0C601AD1}"/>
          </ac:spMkLst>
        </pc:spChg>
        <pc:spChg chg="mod">
          <ac:chgData name="Xavi Rv Belmont" userId="377f155679a73340" providerId="LiveId" clId="{8D95968B-89E3-4196-AF68-6FEBD7D3AC8A}" dt="2025-03-31T23:55:02.904" v="235" actId="207"/>
          <ac:spMkLst>
            <pc:docMk/>
            <pc:sldMk cId="2045993131" sldId="2829"/>
            <ac:spMk id="17" creationId="{AC0C7C30-3E29-7D40-1F73-21679318D540}"/>
          </ac:spMkLst>
        </pc:spChg>
        <pc:spChg chg="mod">
          <ac:chgData name="Xavi Rv Belmont" userId="377f155679a73340" providerId="LiveId" clId="{8D95968B-89E3-4196-AF68-6FEBD7D3AC8A}" dt="2025-03-31T23:54:35.990" v="230" actId="207"/>
          <ac:spMkLst>
            <pc:docMk/>
            <pc:sldMk cId="2045993131" sldId="2829"/>
            <ac:spMk id="18" creationId="{1386F4F8-245C-7944-7594-7E7319B647FA}"/>
          </ac:spMkLst>
        </pc:spChg>
        <pc:spChg chg="mod">
          <ac:chgData name="Xavi Rv Belmont" userId="377f155679a73340" providerId="LiveId" clId="{8D95968B-89E3-4196-AF68-6FEBD7D3AC8A}" dt="2025-03-31T23:55:20.493" v="237" actId="207"/>
          <ac:spMkLst>
            <pc:docMk/>
            <pc:sldMk cId="2045993131" sldId="2829"/>
            <ac:spMk id="28" creationId="{2B92DC29-E1F6-2444-22D8-4A1756AC48DD}"/>
          </ac:spMkLst>
        </pc:spChg>
        <pc:spChg chg="mod">
          <ac:chgData name="Xavi Rv Belmont" userId="377f155679a73340" providerId="LiveId" clId="{8D95968B-89E3-4196-AF68-6FEBD7D3AC8A}" dt="2025-03-31T23:55:13.060" v="236" actId="207"/>
          <ac:spMkLst>
            <pc:docMk/>
            <pc:sldMk cId="2045993131" sldId="2829"/>
            <ac:spMk id="31" creationId="{2BAACE2E-94B1-190E-F8F0-A6E168872AC7}"/>
          </ac:spMkLst>
        </pc:spChg>
        <pc:spChg chg="mod">
          <ac:chgData name="Xavi Rv Belmont" userId="377f155679a73340" providerId="LiveId" clId="{8D95968B-89E3-4196-AF68-6FEBD7D3AC8A}" dt="2025-03-31T23:54:55.951" v="233" actId="207"/>
          <ac:spMkLst>
            <pc:docMk/>
            <pc:sldMk cId="2045993131" sldId="2829"/>
            <ac:spMk id="34" creationId="{05B1F706-B5F3-B29F-CF29-E20E1AC42591}"/>
          </ac:spMkLst>
        </pc:spChg>
        <pc:spChg chg="mod">
          <ac:chgData name="Xavi Rv Belmont" userId="377f155679a73340" providerId="LiveId" clId="{8D95968B-89E3-4196-AF68-6FEBD7D3AC8A}" dt="2025-03-31T23:54:38.545" v="231" actId="207"/>
          <ac:spMkLst>
            <pc:docMk/>
            <pc:sldMk cId="2045993131" sldId="2829"/>
            <ac:spMk id="36" creationId="{8625E5AE-201C-3775-6A76-303278BACE25}"/>
          </ac:spMkLst>
        </pc:spChg>
        <pc:spChg chg="mod">
          <ac:chgData name="Xavi Rv Belmont" userId="377f155679a73340" providerId="LiveId" clId="{8D95968B-89E3-4196-AF68-6FEBD7D3AC8A}" dt="2025-03-31T23:54:40.296" v="232" actId="207"/>
          <ac:spMkLst>
            <pc:docMk/>
            <pc:sldMk cId="2045993131" sldId="2829"/>
            <ac:spMk id="37" creationId="{8FEC311E-FFD0-33A2-D858-AEE025A5AC41}"/>
          </ac:spMkLst>
        </pc:spChg>
        <pc:picChg chg="del">
          <ac:chgData name="Xavi Rv Belmont" userId="377f155679a73340" providerId="LiveId" clId="{8D95968B-89E3-4196-AF68-6FEBD7D3AC8A}" dt="2025-03-31T23:54:03.492" v="225" actId="478"/>
          <ac:picMkLst>
            <pc:docMk/>
            <pc:sldMk cId="2045993131" sldId="2829"/>
            <ac:picMk id="2" creationId="{49B80F55-E25C-6E8B-F499-09F765095144}"/>
          </ac:picMkLst>
        </pc:picChg>
      </pc:sldChg>
      <pc:sldChg chg="modSp mod">
        <pc:chgData name="Xavi Rv Belmont" userId="377f155679a73340" providerId="LiveId" clId="{8D95968B-89E3-4196-AF68-6FEBD7D3AC8A}" dt="2025-03-31T23:48:37.170" v="97"/>
        <pc:sldMkLst>
          <pc:docMk/>
          <pc:sldMk cId="327663244" sldId="2832"/>
        </pc:sldMkLst>
        <pc:spChg chg="mod">
          <ac:chgData name="Xavi Rv Belmont" userId="377f155679a73340" providerId="LiveId" clId="{8D95968B-89E3-4196-AF68-6FEBD7D3AC8A}" dt="2025-03-31T23:48:37.170" v="97"/>
          <ac:spMkLst>
            <pc:docMk/>
            <pc:sldMk cId="327663244" sldId="2832"/>
            <ac:spMk id="5" creationId="{3F325325-5E79-BD7E-6FA5-7AA190EAE1FE}"/>
          </ac:spMkLst>
        </pc:spChg>
      </pc:sldChg>
    </pc:docChg>
  </pc:docChgLst>
  <pc:docChgLst>
    <pc:chgData name="Xavi Rv Belmont" userId="377f155679a73340" providerId="LiveId" clId="{363CBFBA-4DF2-4BBE-89E6-13700AB318F5}"/>
    <pc:docChg chg="undo custSel addSld delSld modSld sldOrd modMainMaster modNotesMaster">
      <pc:chgData name="Xavi Rv Belmont" userId="377f155679a73340" providerId="LiveId" clId="{363CBFBA-4DF2-4BBE-89E6-13700AB318F5}" dt="2025-02-26T20:10:18.696" v="126"/>
      <pc:docMkLst>
        <pc:docMk/>
      </pc:docMkLst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0" sldId="199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0" sldId="204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211413528" sldId="2202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1200576144" sldId="220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385811534" sldId="220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113998158" sldId="220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432858900" sldId="221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109251414" sldId="221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91243922" sldId="221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66819345" sldId="221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977566772" sldId="221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273423638" sldId="222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81096740" sldId="222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55291898" sldId="223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940632157" sldId="226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860290693" sldId="226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405193715" sldId="226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957653711" sldId="2271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1947538161" sldId="227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989032808" sldId="227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735146611" sldId="227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838831549" sldId="228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61344688" sldId="228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082484918" sldId="228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76561738" sldId="228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403794233" sldId="228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998870022" sldId="228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42181151" sldId="228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014650805" sldId="229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444200101" sldId="229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535511584" sldId="229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243407467" sldId="229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18291635" sldId="230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018658026" sldId="230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51789918" sldId="230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891634000" sldId="231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262931157" sldId="231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05119392" sldId="231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06799670" sldId="231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170335803" sldId="231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99779594" sldId="231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201364844" sldId="231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653854654" sldId="232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44254523" sldId="232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734941906" sldId="232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032271289" sldId="232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416847734" sldId="232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225281745" sldId="2329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2604772782" sldId="233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958965606" sldId="233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181016127" sldId="233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023616385" sldId="233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602183491" sldId="238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826145459" sldId="239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876606442" sldId="239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40826871" sldId="239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651139170" sldId="239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653478794" sldId="239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612384003" sldId="241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999245677" sldId="241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55022288" sldId="241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859404659" sldId="243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04419058" sldId="243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895117812" sldId="243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959075678" sldId="244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77472177" sldId="244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97521161" sldId="244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002407331" sldId="244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091787990" sldId="244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72822204" sldId="244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95166196" sldId="244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229326670" sldId="244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292750014" sldId="245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331648454" sldId="245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467309979" sldId="245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45665587" sldId="245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957625720" sldId="245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935262116" sldId="245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230753460" sldId="246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034748124" sldId="246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497796560" sldId="246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67543054" sldId="249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649021468" sldId="253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921763385" sldId="253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817712280" sldId="253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371279057" sldId="253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809679764" sldId="253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90497568" sldId="253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561770223" sldId="253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794214363" sldId="253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59554498" sldId="254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35361701" sldId="254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199417705" sldId="254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89550272" sldId="254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91942307" sldId="254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750478026" sldId="255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587425498" sldId="255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67503876" sldId="255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527881654" sldId="255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658907864" sldId="256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325813897" sldId="256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84759227" sldId="256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011599551" sldId="256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62677626" sldId="256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174045355" sldId="257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944185417" sldId="257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579286960" sldId="261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44132276" sldId="2613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3389081044" sldId="2614"/>
        </pc:sldMkLst>
      </pc:sldChg>
      <pc:sldChg chg="modSp mod modNotes">
        <pc:chgData name="Xavi Rv Belmont" userId="377f155679a73340" providerId="LiveId" clId="{363CBFBA-4DF2-4BBE-89E6-13700AB318F5}" dt="2025-02-22T00:12:08.306" v="119" actId="207"/>
        <pc:sldMkLst>
          <pc:docMk/>
          <pc:sldMk cId="1186315286" sldId="2615"/>
        </pc:sldMkLst>
        <pc:spChg chg="mod">
          <ac:chgData name="Xavi Rv Belmont" userId="377f155679a73340" providerId="LiveId" clId="{363CBFBA-4DF2-4BBE-89E6-13700AB318F5}" dt="2025-02-22T00:12:08.306" v="119" actId="207"/>
          <ac:spMkLst>
            <pc:docMk/>
            <pc:sldMk cId="1186315286" sldId="2615"/>
            <ac:spMk id="8" creationId="{00000000-0000-0000-0000-0000000000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86315286" sldId="2615"/>
            <ac:spMk id="9" creationId="{00000000-0000-0000-0000-0000000000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86315286" sldId="2615"/>
            <ac:spMk id="15" creationId="{C112CA45-7D7E-C9AB-B494-9740940D25C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186315286" sldId="2615"/>
            <ac:picMk id="10" creationId="{87CF7801-2C6D-7EB4-1637-8EDA66CBE579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186315286" sldId="2615"/>
            <ac:picMk id="16" creationId="{2972CEF3-1846-86AB-EDAF-74E40FDD33DB}"/>
          </ac:picMkLst>
        </pc:picChg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06652163" sldId="261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415341059" sldId="261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033434852" sldId="261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127932458" sldId="262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060585418" sldId="262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67925932" sldId="262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211219016" sldId="262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8369468" sldId="262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63304527" sldId="262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09502692" sldId="262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963115960" sldId="262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875515352" sldId="262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87835371" sldId="262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08546837" sldId="263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435537778" sldId="263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187045607" sldId="263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99910836" sldId="263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89033993" sldId="263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245947669" sldId="263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226652249" sldId="263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421351736" sldId="263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43510087" sldId="263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375163857" sldId="263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00029534" sldId="264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621318613" sldId="264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113837981" sldId="264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014159578" sldId="264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792777979" sldId="264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53166281" sldId="264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692656483" sldId="2646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295731973" sldId="264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069010426" sldId="264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507356288" sldId="264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00755623" sldId="265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969829025" sldId="265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750242239" sldId="2652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4034076284" sldId="265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618179923" sldId="265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228800458" sldId="265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739671364" sldId="265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646156792" sldId="265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846667860" sldId="265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615432404" sldId="266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941589701" sldId="266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607136923" sldId="266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63298215" sldId="266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327529612" sldId="266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18852240" sldId="266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40794682" sldId="266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881330937" sldId="266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122343656" sldId="266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425999751" sldId="266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328821041" sldId="267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427112123" sldId="2671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3144370690" sldId="267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201868243" sldId="267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502525793" sldId="267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43950835" sldId="267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949485097" sldId="267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859047118" sldId="267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10481373" sldId="268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629090009" sldId="268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53561638" sldId="268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875209234" sldId="268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829548882" sldId="268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812157711" sldId="268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094213561" sldId="268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058615299" sldId="268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951631359" sldId="268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74785442" sldId="269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055557138" sldId="269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568952677" sldId="269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388840361" sldId="269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680667590" sldId="269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79054122" sldId="2695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116398308" sldId="269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716095988" sldId="269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4243300992" sldId="2698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2167627503" sldId="269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1063031129" sldId="270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87929129" sldId="2701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988313657" sldId="2702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256377232" sldId="2703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223136822" sldId="2704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240692403" sldId="2706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237277316" sldId="2707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3458481617" sldId="2708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550260056" sldId="2709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771731126" sldId="2710"/>
        </pc:sldMkLst>
      </pc:sldChg>
      <pc:sldChg chg="modSp del">
        <pc:chgData name="Xavi Rv Belmont" userId="377f155679a73340" providerId="LiveId" clId="{363CBFBA-4DF2-4BBE-89E6-13700AB318F5}" dt="2025-02-20T06:48:22.290" v="1" actId="47"/>
        <pc:sldMkLst>
          <pc:docMk/>
          <pc:sldMk cId="2816251285" sldId="2711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2684056949" sldId="2712"/>
        </pc:sldMkLst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48777494" sldId="271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8777494" sldId="2713"/>
            <ac:spMk id="6" creationId="{00000000-0000-0000-0000-0000000000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8777494" sldId="2713"/>
            <ac:spMk id="10" creationId="{00000000-0000-0000-0000-0000000000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8777494" sldId="2713"/>
            <ac:spMk id="24" creationId="{184C9138-3AED-7111-2EB8-DCD914C5A431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48777494" sldId="2713"/>
            <ac:picMk id="15" creationId="{FBE84877-1FC8-AFAA-6858-5DCD6A22E9C0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563968238" sldId="271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63968238" sldId="2714"/>
            <ac:spMk id="10" creationId="{00000000-0000-0000-0000-0000000000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63968238" sldId="2714"/>
            <ac:spMk id="12" creationId="{00000000-0000-0000-0000-0000000000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63968238" sldId="2714"/>
            <ac:spMk id="13" creationId="{00000000-0000-0000-0000-000000000000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563968238" sldId="2714"/>
            <ac:picMk id="4" creationId="{601AD98C-4821-C1C9-539F-BA50A1005A0B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563968238" sldId="2714"/>
            <ac:picMk id="9" creationId="{EC60AB58-767D-B717-097C-D724EAEE160F}"/>
          </ac:picMkLst>
        </pc:picChg>
      </pc:sldChg>
      <pc:sldChg chg="modSp mod">
        <pc:chgData name="Xavi Rv Belmont" userId="377f155679a73340" providerId="LiveId" clId="{363CBFBA-4DF2-4BBE-89E6-13700AB318F5}" dt="2025-02-21T16:49:10.888" v="59" actId="1035"/>
        <pc:sldMkLst>
          <pc:docMk/>
          <pc:sldMk cId="831871368" sldId="271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31871368" sldId="2716"/>
            <ac:spMk id="7" creationId="{D88C823A-1435-28EC-94DD-7CE33E0380C9}"/>
          </ac:spMkLst>
        </pc:spChg>
        <pc:spChg chg="mod">
          <ac:chgData name="Xavi Rv Belmont" userId="377f155679a73340" providerId="LiveId" clId="{363CBFBA-4DF2-4BBE-89E6-13700AB318F5}" dt="2025-02-21T16:48:59.110" v="39" actId="1035"/>
          <ac:spMkLst>
            <pc:docMk/>
            <pc:sldMk cId="831871368" sldId="2716"/>
            <ac:spMk id="8" creationId="{4FBEC573-B122-0DAA-EC6A-136CA2261FA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31871368" sldId="2716"/>
            <ac:spMk id="9" creationId="{97D65585-748E-C4A4-823C-366556940BC4}"/>
          </ac:spMkLst>
        </pc:spChg>
        <pc:spChg chg="mod">
          <ac:chgData name="Xavi Rv Belmont" userId="377f155679a73340" providerId="LiveId" clId="{363CBFBA-4DF2-4BBE-89E6-13700AB318F5}" dt="2025-02-21T16:49:02.656" v="42" actId="1035"/>
          <ac:spMkLst>
            <pc:docMk/>
            <pc:sldMk cId="831871368" sldId="2716"/>
            <ac:spMk id="10" creationId="{1E53EA9C-B955-3BF7-6C69-C28C14E7C26D}"/>
          </ac:spMkLst>
        </pc:spChg>
        <pc:spChg chg="mod">
          <ac:chgData name="Xavi Rv Belmont" userId="377f155679a73340" providerId="LiveId" clId="{363CBFBA-4DF2-4BBE-89E6-13700AB318F5}" dt="2025-02-21T16:49:08.002" v="49" actId="1035"/>
          <ac:spMkLst>
            <pc:docMk/>
            <pc:sldMk cId="831871368" sldId="2716"/>
            <ac:spMk id="13" creationId="{52DD3992-E303-2C0D-6798-47584CE069AF}"/>
          </ac:spMkLst>
        </pc:spChg>
        <pc:spChg chg="mod">
          <ac:chgData name="Xavi Rv Belmont" userId="377f155679a73340" providerId="LiveId" clId="{363CBFBA-4DF2-4BBE-89E6-13700AB318F5}" dt="2025-02-21T16:49:10.888" v="59" actId="1035"/>
          <ac:spMkLst>
            <pc:docMk/>
            <pc:sldMk cId="831871368" sldId="2716"/>
            <ac:spMk id="15" creationId="{A44999AF-9DCA-48D7-ECDF-E5B753D3099C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831871368" sldId="2716"/>
            <ac:picMk id="6" creationId="{CE755B23-0AFA-8163-CFD9-970E933B788A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3505148973" sldId="271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148973" sldId="2717"/>
            <ac:spMk id="8" creationId="{C129AA18-FC67-DDE7-923B-2335E303D68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148973" sldId="2717"/>
            <ac:spMk id="9" creationId="{4180BE10-4803-25BE-C80B-36875BB398C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148973" sldId="2717"/>
            <ac:spMk id="10" creationId="{5D698BBC-2B12-399C-2798-B1DC34663C78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05148973" sldId="2717"/>
            <ac:picMk id="4" creationId="{65BD0A1E-12B8-5064-42B8-EDEB74B1EA78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3162830281" sldId="271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62830281" sldId="2718"/>
            <ac:spMk id="6" creationId="{6FB709E2-44AE-E0FD-B7AF-893BD544CA7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62830281" sldId="2718"/>
            <ac:spMk id="8" creationId="{48BEA309-AFAB-1F45-336F-19C4C62692E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62830281" sldId="2718"/>
            <ac:spMk id="11" creationId="{DA341D68-1471-0BEA-F529-A2BD1FF677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62830281" sldId="2718"/>
            <ac:spMk id="13" creationId="{789770F3-6B03-8F2A-7BD9-A20923F413E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62830281" sldId="2718"/>
            <ac:spMk id="15" creationId="{7E79EEA8-CFEE-315E-CEF4-CED8F0A2247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62830281" sldId="2718"/>
            <ac:spMk id="16" creationId="{5EFE0C24-C01E-D164-E56C-D33FF66D2F9D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162830281" sldId="2718"/>
            <ac:picMk id="7" creationId="{650C716B-E936-49D3-51B5-8C91B4700867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162830281" sldId="2718"/>
            <ac:picMk id="9" creationId="{B0D8DB8A-F987-22B9-49F0-8D287B06D0A4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162830281" sldId="2718"/>
            <ac:picMk id="17" creationId="{269BDE21-357A-0D3D-A4E0-7EB0A7C19DBC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162830281" sldId="2718"/>
            <ac:picMk id="21" creationId="{2690A118-3378-C89A-C802-F8ABBB8A0599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627705881" sldId="271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27705881" sldId="2719"/>
            <ac:spMk id="18" creationId="{010FDB5E-507A-BE9B-FAC6-44CCA5C1FBE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27705881" sldId="2719"/>
            <ac:spMk id="19" creationId="{E0579EC4-96DE-CEF4-D5FC-A6925ECC37B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27705881" sldId="2719"/>
            <ac:spMk id="21" creationId="{AB142F6C-9A2B-D540-3D50-8C4E6826A6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27705881" sldId="2719"/>
            <ac:spMk id="26" creationId="{8C489E39-0CAE-B982-E9EA-BA306305324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27705881" sldId="2719"/>
            <ac:spMk id="27" creationId="{865A5DDB-3793-99E5-7D1B-6FB49929D7D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27705881" sldId="2719"/>
            <ac:spMk id="29" creationId="{06F8DC40-8B77-10BB-0149-9A8342FF47CC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27705881" sldId="2719"/>
            <ac:picMk id="23" creationId="{2866D766-2219-BD8E-189B-E3CA05E38D8D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27705881" sldId="2719"/>
            <ac:picMk id="33" creationId="{7CDEB140-B5B2-33C3-457A-BA372AF916CC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27705881" sldId="2719"/>
            <ac:picMk id="35" creationId="{B2499EB8-EF10-5AA4-0C65-A8C8BF65031E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27705881" sldId="2719"/>
            <ac:picMk id="41" creationId="{004CCC50-3BE3-2925-739E-24F07B0BBBAC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3537994809" sldId="272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37994809" sldId="2720"/>
            <ac:spMk id="22" creationId="{825CF227-8A2D-DD82-18F3-F7646E10DC0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37994809" sldId="2720"/>
            <ac:spMk id="23" creationId="{B26D918C-2B27-817B-B06E-22ACE291B1F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37994809" sldId="2720"/>
            <ac:spMk id="24" creationId="{A5D50F87-CCEA-87B0-0BE1-71BB4A25F29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37994809" sldId="2720"/>
            <ac:spMk id="25" creationId="{C372E2F2-1B09-B14C-1438-48805EF77C02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37994809" sldId="2720"/>
            <ac:picMk id="20" creationId="{8DBAAF84-0EB3-82C6-13BC-DB36BBED6F35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37994809" sldId="2720"/>
            <ac:picMk id="21" creationId="{C03AA6EE-5D22-563E-CE1F-01B24C1F3E32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37994809" sldId="2720"/>
            <ac:picMk id="26" creationId="{7B04F57F-752A-F768-962C-705762AED2D8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37994809" sldId="2720"/>
            <ac:picMk id="30" creationId="{8827CE5C-05A7-F897-6191-F554570315F8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37994809" sldId="2720"/>
            <ac:picMk id="31" creationId="{DEDC5123-7ABE-68B7-1484-CDF98F0BE53E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37994809" sldId="2720"/>
            <ac:picMk id="42" creationId="{A50D3A1F-A93E-87BC-91AC-59CA4299D990}"/>
          </ac:picMkLst>
        </pc:picChg>
      </pc:sldChg>
      <pc:sldChg chg="delSp modSp mod">
        <pc:chgData name="Xavi Rv Belmont" userId="377f155679a73340" providerId="LiveId" clId="{363CBFBA-4DF2-4BBE-89E6-13700AB318F5}" dt="2025-02-20T22:07:51.293" v="2" actId="478"/>
        <pc:sldMkLst>
          <pc:docMk/>
          <pc:sldMk cId="199429076" sldId="272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9429076" sldId="2721"/>
            <ac:spMk id="13" creationId="{F5BE19D4-728D-EB67-4406-820BE86FAD9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9429076" sldId="2721"/>
            <ac:spMk id="14" creationId="{D4141205-B039-1783-44C5-9B5E2ED1F5A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9429076" sldId="2721"/>
            <ac:spMk id="15" creationId="{952435B5-9CD3-08A7-A0D2-E5BD00A4069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9429076" sldId="2721"/>
            <ac:spMk id="24" creationId="{8F506170-82EC-0934-779C-FE0544204C9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9429076" sldId="2721"/>
            <ac:spMk id="25" creationId="{2A1F105E-3468-070E-7500-DB77973CB9FC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99429076" sldId="2721"/>
            <ac:picMk id="4" creationId="{3889B995-3EA3-EF99-0A2F-F028BB18E1A8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99429076" sldId="2721"/>
            <ac:picMk id="19" creationId="{317FDA0C-9A7F-0C68-2880-A6946B87F02F}"/>
          </ac:picMkLst>
        </pc:picChg>
        <pc:cxnChg chg="mod">
          <ac:chgData name="Xavi Rv Belmont" userId="377f155679a73340" providerId="LiveId" clId="{363CBFBA-4DF2-4BBE-89E6-13700AB318F5}" dt="2025-02-20T06:47:18.050" v="0"/>
          <ac:cxnSpMkLst>
            <pc:docMk/>
            <pc:sldMk cId="199429076" sldId="2721"/>
            <ac:cxnSpMk id="37" creationId="{4B52B04C-426C-853A-3DFA-8C722FA6E2DF}"/>
          </ac:cxnSpMkLst>
        </pc:cxn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976909667" sldId="272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2" creationId="{B08CF4F3-CE72-7EA4-FA5E-B62915E712D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13" creationId="{BCCCD673-8B8D-29A7-DAC2-AAAFCAB4092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20" creationId="{B7519A07-51E2-AA19-47E1-29FFAE2DA1A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23" creationId="{7D6CFD61-7B6B-4A35-F338-8B03A08134B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26" creationId="{380EBD88-F716-5D1E-0F39-C79B5A3E804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27" creationId="{8F346978-340F-CD83-D0CD-30691FD221E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31" creationId="{F793CC7F-D929-D180-EF56-A2332F37FB9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33" creationId="{66ED749C-BAFC-B381-46D3-A922986B276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35" creationId="{2204A669-4ABD-FDCC-E463-B12C1A43734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76909667" sldId="2722"/>
            <ac:spMk id="58" creationId="{F9FFFAC1-E733-7604-BC43-17940718E4D0}"/>
          </ac:spMkLst>
        </pc:sp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805320121" sldId="272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05320121" sldId="2723"/>
            <ac:spMk id="2" creationId="{D3BC1CE1-10D1-9B80-B472-9DAA7FC1065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05320121" sldId="2723"/>
            <ac:spMk id="7" creationId="{E7CC30E8-A799-8AD2-F6D6-E6E910C31B7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05320121" sldId="2723"/>
            <ac:spMk id="12" creationId="{BE9BFF85-A07C-B8D3-0A75-8B4CECEF110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05320121" sldId="2723"/>
            <ac:spMk id="58" creationId="{E11DC0E3-FCFF-E961-24EA-F00F48D298A8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805320121" sldId="2723"/>
            <ac:picMk id="18" creationId="{C9D50FE6-24E9-9329-AA75-404F0E7801C3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4673648" sldId="272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673648" sldId="2724"/>
            <ac:spMk id="25" creationId="{D3688FB4-8A58-21B4-5DDF-4ECB4D4F155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673648" sldId="2724"/>
            <ac:spMk id="26" creationId="{FD44EB7D-A983-9500-AFBA-934E1C1EA11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673648" sldId="2724"/>
            <ac:spMk id="42" creationId="{08D67F71-2165-5E90-4D82-759956F2C3A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673648" sldId="2724"/>
            <ac:spMk id="44" creationId="{219CA559-94DC-895E-3770-80F1E7DEF24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673648" sldId="2724"/>
            <ac:spMk id="52" creationId="{D6CD0E26-4A4A-F6B5-F266-F7E7596BBE8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673648" sldId="2724"/>
            <ac:spMk id="58" creationId="{90F47C8E-044B-E6F2-C8C8-AF6C69E836A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673648" sldId="2724"/>
            <ac:spMk id="59" creationId="{C57F1226-D184-6FED-8585-4CB37C3CE0CA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4673648" sldId="2724"/>
            <ac:picMk id="36" creationId="{7D2D7C04-D478-8EB6-8767-B63F3792002E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4673648" sldId="2724"/>
            <ac:picMk id="49" creationId="{991D9229-4B9A-AF0D-5057-0DA04ACB85B7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4673648" sldId="2724"/>
            <ac:picMk id="51" creationId="{1FEA1DD8-40C3-1EA2-8742-2DA315E0CE83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475282467" sldId="272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75282467" sldId="2725"/>
            <ac:spMk id="6" creationId="{34B092FE-78FB-9865-1DAB-85F9AFE8231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75282467" sldId="2725"/>
            <ac:spMk id="9" creationId="{E18042BB-ACB5-B615-0F67-45619CDBE50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75282467" sldId="2725"/>
            <ac:spMk id="10" creationId="{AB62AA65-0C47-0FCC-0CCB-AAA142DCB6FA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75282467" sldId="2725"/>
            <ac:picMk id="3" creationId="{F2CD5DF7-12F6-DE2D-C35A-4F4374F44AF3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75282467" sldId="2725"/>
            <ac:picMk id="5" creationId="{9B98D26C-D9CC-8B9E-C5A8-61259C9B2A65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435555623" sldId="272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35555623" sldId="2726"/>
            <ac:spMk id="16" creationId="{7EDC0A99-2314-1517-1E77-D425B2DB133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35555623" sldId="2726"/>
            <ac:spMk id="17" creationId="{E8865D6F-787B-522F-3A9C-6EBD74FD032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35555623" sldId="2726"/>
            <ac:spMk id="32" creationId="{864A7551-FC4D-4128-B034-849870CC8D1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35555623" sldId="2726"/>
            <ac:spMk id="34" creationId="{45F33C6C-2E59-3026-2192-AEB4E4133146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35555623" sldId="2726"/>
            <ac:picMk id="3" creationId="{5EB2E6CB-5C2D-A3FB-719B-CB8E5F577C39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35555623" sldId="2726"/>
            <ac:picMk id="11" creationId="{6B59D327-AC73-20F9-0180-8C3E10BBB612}"/>
          </ac:picMkLst>
        </pc:picChg>
        <pc:cxnChg chg="mod">
          <ac:chgData name="Xavi Rv Belmont" userId="377f155679a73340" providerId="LiveId" clId="{363CBFBA-4DF2-4BBE-89E6-13700AB318F5}" dt="2025-02-20T06:47:18.050" v="0"/>
          <ac:cxnSpMkLst>
            <pc:docMk/>
            <pc:sldMk cId="435555623" sldId="2726"/>
            <ac:cxnSpMk id="33" creationId="{C1D61163-7F88-E9C2-1324-0EB4B51A420C}"/>
          </ac:cxnSpMkLst>
        </pc:cxnChg>
      </pc:sldChg>
      <pc:sldChg chg="modSp mod">
        <pc:chgData name="Xavi Rv Belmont" userId="377f155679a73340" providerId="LiveId" clId="{363CBFBA-4DF2-4BBE-89E6-13700AB318F5}" dt="2025-02-21T17:14:33.217" v="65" actId="403"/>
        <pc:sldMkLst>
          <pc:docMk/>
          <pc:sldMk cId="3032620143" sldId="272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2620143" sldId="2727"/>
            <ac:spMk id="3" creationId="{28FE8F83-29D6-E057-F85F-A5FD16D19B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2620143" sldId="2727"/>
            <ac:spMk id="9" creationId="{8F575B6D-DF8C-C9FC-DE43-767BAB32C707}"/>
          </ac:spMkLst>
        </pc:spChg>
        <pc:spChg chg="mod">
          <ac:chgData name="Xavi Rv Belmont" userId="377f155679a73340" providerId="LiveId" clId="{363CBFBA-4DF2-4BBE-89E6-13700AB318F5}" dt="2025-02-21T17:14:33.217" v="65" actId="403"/>
          <ac:spMkLst>
            <pc:docMk/>
            <pc:sldMk cId="3032620143" sldId="2727"/>
            <ac:spMk id="58" creationId="{38F06D8F-B4D9-013C-AA2B-97C84E32F3FC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032620143" sldId="2727"/>
            <ac:picMk id="6" creationId="{D09F4D17-A84D-FE0F-30E2-67FD5ED3327C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032620143" sldId="2727"/>
            <ac:picMk id="7" creationId="{8C4BB6E5-536E-53E6-A256-76C174CD044A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493153900" sldId="272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93153900" sldId="2728"/>
            <ac:spMk id="6" creationId="{EEFB882D-75A1-146D-F1A3-5C5F36D3019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93153900" sldId="2728"/>
            <ac:spMk id="8" creationId="{F73F176F-23F5-0681-3C12-7598AC15F9C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93153900" sldId="2728"/>
            <ac:spMk id="9" creationId="{3809E11C-34BE-F7FC-C87C-0877EC44A40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93153900" sldId="2728"/>
            <ac:spMk id="15" creationId="{1CA1A7EA-D0C2-38D4-F279-23BC1565F33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93153900" sldId="2728"/>
            <ac:spMk id="16" creationId="{1F176909-19DC-FC74-30C3-FE8772944E7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93153900" sldId="2728"/>
            <ac:spMk id="24" creationId="{6C9E45BD-FD33-90B3-8056-2EAC30BAF54E}"/>
          </ac:spMkLst>
        </pc:spChg>
        <pc:grpChg chg="mod">
          <ac:chgData name="Xavi Rv Belmont" userId="377f155679a73340" providerId="LiveId" clId="{363CBFBA-4DF2-4BBE-89E6-13700AB318F5}" dt="2025-02-20T06:47:18.050" v="0"/>
          <ac:grpSpMkLst>
            <pc:docMk/>
            <pc:sldMk cId="2493153900" sldId="2728"/>
            <ac:grpSpMk id="25" creationId="{58B2B691-585A-0A48-96A2-C33ABFCF6947}"/>
          </ac:grpSpMkLst>
        </pc:gr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493153900" sldId="2728"/>
            <ac:picMk id="19" creationId="{F6B1F863-438B-95AD-F222-9B7789E9CAF3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493153900" sldId="2728"/>
            <ac:picMk id="21" creationId="{54453C24-B31E-8DD8-C429-EF2255FE3257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493153900" sldId="2728"/>
            <ac:picMk id="23" creationId="{6A7A28BC-3B50-400B-3290-49476391B263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4267845125" sldId="272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7845125" sldId="2729"/>
            <ac:spMk id="3" creationId="{7A3A59CD-2FC8-B798-95FE-4E760D76F0D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7845125" sldId="2729"/>
            <ac:spMk id="21" creationId="{B0C3DC31-CE42-E89C-897A-B3D30D36755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7845125" sldId="2729"/>
            <ac:spMk id="58" creationId="{D2F3C690-CA30-7228-76CD-98E9371C0E90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267845125" sldId="2729"/>
            <ac:picMk id="5" creationId="{EB565310-91C9-0FE3-F703-904D235A4A1A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06332955" sldId="273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6332955" sldId="2730"/>
            <ac:spMk id="9" creationId="{8015AF01-D8CA-A358-3944-FBAAE0D218B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6332955" sldId="2730"/>
            <ac:spMk id="21" creationId="{4E198ADA-6661-1ABC-0DD8-C2320487C61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6332955" sldId="2730"/>
            <ac:spMk id="58" creationId="{7CE7ADE0-F867-799D-28F3-196D2F9901B3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06332955" sldId="2730"/>
            <ac:picMk id="7" creationId="{49A91298-1C26-8747-CE47-56A81798BE76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06332955" sldId="2730"/>
            <ac:picMk id="13" creationId="{8B9E8EBA-4B72-80A1-85E9-F7A4043A61CB}"/>
          </ac:picMkLst>
        </pc:pic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063773604" sldId="273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3" creationId="{C51BE0B5-AC30-8BB9-0C1C-449F2F874AC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4" creationId="{4ED043A5-E17D-499F-3004-BD9D8A37C03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5" creationId="{D223C993-D637-B018-9A97-955039EB2E3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6" creationId="{993208BB-7EAE-1622-15E9-73EDA5BF234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12" creationId="{790721FB-13C8-3707-94F4-DC04698F515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13" creationId="{8FBE3C26-DCF1-1A6A-93BD-0347E68EA1A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14" creationId="{8A040B26-B274-2EA0-79EE-26CF07DB729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63773604" sldId="2731"/>
            <ac:spMk id="15" creationId="{E6D8C638-1FE9-1B7A-DE1D-B767D2FAF766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063773604" sldId="2731"/>
            <ac:picMk id="29" creationId="{A155E160-77F5-6A31-120B-BDF45ADC9E8E}"/>
          </ac:picMkLst>
        </pc:pic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4174462356" sldId="273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74462356" sldId="2732"/>
            <ac:spMk id="8" creationId="{15C7101D-F375-A12F-6C02-FDF80B7DC0D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74462356" sldId="2732"/>
            <ac:spMk id="10" creationId="{736B9707-A10C-4803-EE5E-FE9FEC62EA7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74462356" sldId="2732"/>
            <ac:spMk id="16" creationId="{9FD49B78-035D-C3C5-4DDB-72A1F3B0962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74462356" sldId="2732"/>
            <ac:spMk id="20" creationId="{BE398F6E-8640-CA8B-63D9-7810EC01D0BE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174462356" sldId="2732"/>
            <ac:picMk id="4" creationId="{2ACD96BF-BB58-EB75-CA98-1D1B94A62FE8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174462356" sldId="2732"/>
            <ac:picMk id="5" creationId="{9351DEC2-33EA-EE02-DBE9-5E8F36D22A44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174462356" sldId="2732"/>
            <ac:picMk id="6" creationId="{E67683C2-8E42-CDE3-6606-9498DAECD7AC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969451544" sldId="273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69451544" sldId="2733"/>
            <ac:spMk id="6" creationId="{16AECDA4-603D-4503-629E-BBD104D8CE3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69451544" sldId="2733"/>
            <ac:spMk id="10" creationId="{26851407-64E8-315A-D820-757AC8DE89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69451544" sldId="2733"/>
            <ac:spMk id="31" creationId="{FC9885EF-04DE-EDF7-35A5-76B76418502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69451544" sldId="2733"/>
            <ac:spMk id="32" creationId="{A5D1DA80-4B86-CCED-9694-BF898A6DDB0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69451544" sldId="2733"/>
            <ac:spMk id="35" creationId="{4D166499-5098-7DB3-1BF9-CEFBC4293B27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969451544" sldId="2733"/>
            <ac:picMk id="18" creationId="{30C30854-2A1E-95AA-30EE-0D3A76112F61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969451544" sldId="2733"/>
            <ac:picMk id="20" creationId="{BAFCC71A-B190-AA4B-0467-C401C853C58E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746403202" sldId="273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3" creationId="{73E76F5F-D5AE-7A6D-494E-F624A50C14B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8" creationId="{8C3E1F69-F4F8-AB98-62A1-5FFF452C791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14" creationId="{13F4A927-CE03-D444-E9BC-257BDF47636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16" creationId="{0F3B94C4-204A-37CD-A86A-095A26FE866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17" creationId="{4DB8D812-7501-DA37-3AA7-C467D80C3E8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28" creationId="{02CC107F-9A7B-0DA3-2580-D1A5CE874BA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31" creationId="{5D5B2935-9876-961B-C934-943743C8581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32" creationId="{143CC558-6406-6521-E33D-05E9837B423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33" creationId="{8A75063A-4917-DA39-7C10-6237701F2F2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6403202" sldId="2734"/>
            <ac:spMk id="34" creationId="{FB2F8522-6290-13EA-EC43-7CEF27A120EC}"/>
          </ac:spMkLst>
        </pc:sp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868430597" sldId="273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68430597" sldId="2735"/>
            <ac:spMk id="10" creationId="{50F9C8A2-9608-6C78-D0DF-03AF6DC2761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68430597" sldId="2735"/>
            <ac:spMk id="21" creationId="{6D8AB3B9-A36E-B8F7-1575-2FC4A6AB14D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68430597" sldId="2735"/>
            <ac:spMk id="58" creationId="{90E83595-18C8-A187-EC5C-EB670AD98862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868430597" sldId="2735"/>
            <ac:picMk id="14" creationId="{2F2E716F-0DAA-0F13-99AE-9588E83052DB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534682740" sldId="273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34682740" sldId="2736"/>
            <ac:spMk id="5" creationId="{CCA57E61-AB9A-8FA7-5F0D-2380ADC1114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34682740" sldId="2736"/>
            <ac:spMk id="8" creationId="{4D0C2378-8172-982C-D018-D29BA58840C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34682740" sldId="2736"/>
            <ac:spMk id="21" creationId="{2BA1A5AA-3DBE-AB5D-98DC-36C067ACCCC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34682740" sldId="2736"/>
            <ac:spMk id="58" creationId="{92633B8B-8FF4-BFB6-68EF-727E21774B09}"/>
          </ac:spMkLst>
        </pc:spChg>
        <pc:grpChg chg="mod">
          <ac:chgData name="Xavi Rv Belmont" userId="377f155679a73340" providerId="LiveId" clId="{363CBFBA-4DF2-4BBE-89E6-13700AB318F5}" dt="2025-02-20T06:47:18.050" v="0"/>
          <ac:grpSpMkLst>
            <pc:docMk/>
            <pc:sldMk cId="1534682740" sldId="2736"/>
            <ac:grpSpMk id="9" creationId="{6E185A7A-2D94-C78E-E04D-1FAD759A3C76}"/>
          </ac:grpSpMkLst>
        </pc:grpChg>
        <pc:grpChg chg="mod">
          <ac:chgData name="Xavi Rv Belmont" userId="377f155679a73340" providerId="LiveId" clId="{363CBFBA-4DF2-4BBE-89E6-13700AB318F5}" dt="2025-02-20T06:47:18.050" v="0"/>
          <ac:grpSpMkLst>
            <pc:docMk/>
            <pc:sldMk cId="1534682740" sldId="2736"/>
            <ac:grpSpMk id="11" creationId="{844B4148-00FC-3341-97B9-881BFE88D2ED}"/>
          </ac:grpSpMkLst>
        </pc:gr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534682740" sldId="2736"/>
            <ac:picMk id="4" creationId="{BD5E04A8-A8F8-0201-52A9-5D0ADD904791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534682740" sldId="2736"/>
            <ac:picMk id="6" creationId="{8FD01F21-44F0-6553-B07F-AF5CB4B57DF3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864956528" sldId="273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64956528" sldId="2737"/>
            <ac:spMk id="13" creationId="{1C383AC1-90EC-2C0F-790D-D5F8D59E98D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64956528" sldId="2737"/>
            <ac:spMk id="21" creationId="{F093C643-0130-292F-E3C3-E780CBD5C7C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64956528" sldId="2737"/>
            <ac:spMk id="58" creationId="{B6933803-9D9E-7EC4-FAF0-7045F67A25F3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864956528" sldId="2737"/>
            <ac:picMk id="12" creationId="{2B33FA59-25DC-28AB-6A45-1FC7E39BF331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864956528" sldId="2737"/>
            <ac:picMk id="18" creationId="{A2CA362C-415F-4E3E-5AC0-049F6AC2514D}"/>
          </ac:picMkLst>
        </pc:picChg>
      </pc:sldChg>
      <pc:sldChg chg="modSp mod">
        <pc:chgData name="Xavi Rv Belmont" userId="377f155679a73340" providerId="LiveId" clId="{363CBFBA-4DF2-4BBE-89E6-13700AB318F5}" dt="2025-02-21T17:28:19.329" v="69" actId="404"/>
        <pc:sldMkLst>
          <pc:docMk/>
          <pc:sldMk cId="2145078135" sldId="2738"/>
        </pc:sldMkLst>
        <pc:spChg chg="mod">
          <ac:chgData name="Xavi Rv Belmont" userId="377f155679a73340" providerId="LiveId" clId="{363CBFBA-4DF2-4BBE-89E6-13700AB318F5}" dt="2025-02-21T17:28:19.329" v="69" actId="404"/>
          <ac:spMkLst>
            <pc:docMk/>
            <pc:sldMk cId="2145078135" sldId="2738"/>
            <ac:spMk id="8" creationId="{3600D4FD-8CCA-1F03-EFA2-CE7615028DA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45078135" sldId="2738"/>
            <ac:spMk id="15" creationId="{851CF196-501F-B0ED-72D1-389FCD68218A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145078135" sldId="2738"/>
            <ac:picMk id="2" creationId="{50D5325D-2020-0632-49A8-41C359A01A4F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145078135" sldId="2738"/>
            <ac:picMk id="4" creationId="{503EA6F6-97C0-F066-A174-950BD7A2BF38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145078135" sldId="2738"/>
            <ac:picMk id="5" creationId="{BDFDA478-B192-C794-C135-8E3AB5395FCE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145078135" sldId="2738"/>
            <ac:picMk id="6" creationId="{0604B2DD-CDF0-A42B-5B18-49CA3EA425B1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145078135" sldId="2738"/>
            <ac:picMk id="9" creationId="{462548EB-7E3D-26D8-65D4-B388A1BEF75A}"/>
          </ac:picMkLst>
        </pc:picChg>
      </pc:sldChg>
      <pc:sldChg chg="modSp mod">
        <pc:chgData name="Xavi Rv Belmont" userId="377f155679a73340" providerId="LiveId" clId="{363CBFBA-4DF2-4BBE-89E6-13700AB318F5}" dt="2025-02-21T17:37:48.311" v="70" actId="108"/>
        <pc:sldMkLst>
          <pc:docMk/>
          <pc:sldMk cId="1726123840" sldId="2739"/>
        </pc:sldMkLst>
        <pc:spChg chg="mod">
          <ac:chgData name="Xavi Rv Belmont" userId="377f155679a73340" providerId="LiveId" clId="{363CBFBA-4DF2-4BBE-89E6-13700AB318F5}" dt="2025-02-21T17:37:48.311" v="70" actId="108"/>
          <ac:spMkLst>
            <pc:docMk/>
            <pc:sldMk cId="1726123840" sldId="2739"/>
            <ac:spMk id="13" creationId="{D5433082-B873-41C9-5EFC-25C811B910B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726123840" sldId="2739"/>
            <ac:picMk id="3" creationId="{6B05003D-F3CD-4B51-F104-9263CBABE339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726123840" sldId="2739"/>
            <ac:picMk id="7" creationId="{CADA620D-351E-516B-B74E-182BCE06E050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726123840" sldId="2739"/>
            <ac:picMk id="9" creationId="{68212794-DDC4-5EC4-7E3B-DCB0D247E2F7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726123840" sldId="2739"/>
            <ac:picMk id="10" creationId="{C789F06C-BBD9-5210-3EDC-1F7FEE10B626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87090176" sldId="274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7090176" sldId="2740"/>
            <ac:spMk id="8" creationId="{7BB6F5B6-7AB0-BD56-1D91-BA937C4F269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7090176" sldId="2740"/>
            <ac:spMk id="9" creationId="{8F3E22F6-204C-2B03-98C4-2459C4838DC3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87090176" sldId="2740"/>
            <ac:picMk id="13" creationId="{C2515EEA-E17E-7F73-9534-1DD5B309C54F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87090176" sldId="2740"/>
            <ac:picMk id="16" creationId="{C7CB4222-01DA-D5F2-4B51-DFDBBEBC638A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87090176" sldId="2740"/>
            <ac:picMk id="22" creationId="{74C7EB96-D814-CB93-5776-AC45637BB529}"/>
          </ac:picMkLst>
        </pc:picChg>
      </pc:sldChg>
      <pc:sldChg chg="modSp mod">
        <pc:chgData name="Xavi Rv Belmont" userId="377f155679a73340" providerId="LiveId" clId="{363CBFBA-4DF2-4BBE-89E6-13700AB318F5}" dt="2025-02-21T18:05:23.650" v="93" actId="1035"/>
        <pc:sldMkLst>
          <pc:docMk/>
          <pc:sldMk cId="3454270771" sldId="274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54270771" sldId="2741"/>
            <ac:spMk id="6" creationId="{40DB4F99-EF69-3EB9-34CF-10CCF6D0FA5D}"/>
          </ac:spMkLst>
        </pc:spChg>
        <pc:spChg chg="mod">
          <ac:chgData name="Xavi Rv Belmont" userId="377f155679a73340" providerId="LiveId" clId="{363CBFBA-4DF2-4BBE-89E6-13700AB318F5}" dt="2025-02-21T18:05:23.650" v="93" actId="1035"/>
          <ac:spMkLst>
            <pc:docMk/>
            <pc:sldMk cId="3454270771" sldId="2741"/>
            <ac:spMk id="16" creationId="{D452D166-A73C-F155-C378-F0E1CB5C957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54270771" sldId="2741"/>
            <ac:spMk id="17" creationId="{6A118CD6-0285-7FD1-8741-ADDB56054F8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54270771" sldId="2741"/>
            <ac:spMk id="32" creationId="{DD285100-B7C3-43D8-F265-0086103FEC04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454270771" sldId="2741"/>
            <ac:picMk id="21" creationId="{A0653D09-BE07-383C-6D47-005744624ADF}"/>
          </ac:picMkLst>
        </pc:picChg>
        <pc:cxnChg chg="mod">
          <ac:chgData name="Xavi Rv Belmont" userId="377f155679a73340" providerId="LiveId" clId="{363CBFBA-4DF2-4BBE-89E6-13700AB318F5}" dt="2025-02-20T06:47:18.050" v="0"/>
          <ac:cxnSpMkLst>
            <pc:docMk/>
            <pc:sldMk cId="3454270771" sldId="2741"/>
            <ac:cxnSpMk id="33" creationId="{40999A00-C6BB-D168-F1EE-25160D88CAE5}"/>
          </ac:cxnSpMkLst>
        </pc:cxnChg>
      </pc:sldChg>
      <pc:sldChg chg="addSp delSp modSp mod">
        <pc:chgData name="Xavi Rv Belmont" userId="377f155679a73340" providerId="LiveId" clId="{363CBFBA-4DF2-4BBE-89E6-13700AB318F5}" dt="2025-02-20T22:29:17.410" v="19"/>
        <pc:sldMkLst>
          <pc:docMk/>
          <pc:sldMk cId="3331985057" sldId="2742"/>
        </pc:sldMkLst>
        <pc:spChg chg="mod">
          <ac:chgData name="Xavi Rv Belmont" userId="377f155679a73340" providerId="LiveId" clId="{363CBFBA-4DF2-4BBE-89E6-13700AB318F5}" dt="2025-02-20T22:26:59.377" v="10" actId="1076"/>
          <ac:spMkLst>
            <pc:docMk/>
            <pc:sldMk cId="3331985057" sldId="2742"/>
            <ac:spMk id="13" creationId="{43D76E42-CE69-9582-B63A-53020EB33449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331985057" sldId="2742"/>
            <ac:picMk id="4" creationId="{D97BD437-7BA9-AD04-92CF-B28C891766FF}"/>
          </ac:picMkLst>
        </pc:picChg>
        <pc:picChg chg="add mod">
          <ac:chgData name="Xavi Rv Belmont" userId="377f155679a73340" providerId="LiveId" clId="{363CBFBA-4DF2-4BBE-89E6-13700AB318F5}" dt="2025-02-20T22:29:11.837" v="17"/>
          <ac:picMkLst>
            <pc:docMk/>
            <pc:sldMk cId="3331985057" sldId="2742"/>
            <ac:picMk id="6" creationId="{D6DF3AE1-88C7-B117-2DBD-9EF48CA74BE4}"/>
          </ac:picMkLst>
        </pc:picChg>
        <pc:picChg chg="add mod">
          <ac:chgData name="Xavi Rv Belmont" userId="377f155679a73340" providerId="LiveId" clId="{363CBFBA-4DF2-4BBE-89E6-13700AB318F5}" dt="2025-02-20T22:29:17.410" v="19"/>
          <ac:picMkLst>
            <pc:docMk/>
            <pc:sldMk cId="3331985057" sldId="2742"/>
            <ac:picMk id="7" creationId="{CE66AD2E-7BA0-277A-2943-7F48D2CF1E47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978329243" sldId="274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7" creationId="{9CEEE983-E21D-E753-A91C-DFE8517174D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12" creationId="{A0C79EBD-3715-FA92-4413-536EF6778CC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16" creationId="{5096E516-0F2C-43BB-DAB3-4EE46E3BD09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38" creationId="{DDBFBD36-EC99-A8EC-1863-FD54B0D1869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39" creationId="{8D78F0C0-A350-C28E-BE32-F4A6F57F09B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40" creationId="{4F65FC8D-5249-7EA9-0725-B3155097DF1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41" creationId="{263739B5-4581-2E39-2364-3C74DDCD05E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43" creationId="{07B5FCA8-4CE2-71D0-2235-26D9F3731C3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44" creationId="{A801A98A-36BC-DF3F-666B-38632748940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78329243" sldId="2743"/>
            <ac:spMk id="45" creationId="{89FE6601-F83F-8BF7-9CFC-2E6F7F373DFC}"/>
          </ac:spMkLst>
        </pc:sp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742758187" sldId="274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2758187" sldId="2744"/>
            <ac:spMk id="8" creationId="{F4387529-663E-2E57-921C-4477F10E5A3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2758187" sldId="2744"/>
            <ac:spMk id="21" creationId="{CF220750-7BCF-28E2-F26D-BA4BDBD769D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42758187" sldId="2744"/>
            <ac:spMk id="58" creationId="{0FE61560-E464-ACA0-8491-A78FEB774E9F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742758187" sldId="2744"/>
            <ac:picMk id="5" creationId="{8F46B09B-6522-E2AF-DA95-4D4F7FE2F41D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742758187" sldId="2744"/>
            <ac:picMk id="12" creationId="{FF618DF5-2EAD-366C-ACEE-FA506477E5C4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441878012" sldId="274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41878012" sldId="2745"/>
            <ac:spMk id="5" creationId="{8F2DA1F1-2972-FD83-0210-28C0FBC19A6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41878012" sldId="2745"/>
            <ac:spMk id="21" creationId="{FF3BCA7D-9C77-C79F-C351-0356DFFCB8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41878012" sldId="2745"/>
            <ac:spMk id="58" creationId="{4771A061-A806-9336-C2C2-940EBFE7FAD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41878012" sldId="2745"/>
            <ac:picMk id="3" creationId="{974B77D0-D97A-D67B-7F8F-2090BAC44B75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41878012" sldId="2745"/>
            <ac:picMk id="13" creationId="{D8047434-A1B8-9413-5632-4B6A9356D316}"/>
          </ac:picMkLst>
        </pc:picChg>
      </pc:sldChg>
      <pc:sldChg chg="modSp mod modNotes">
        <pc:chgData name="Xavi Rv Belmont" userId="377f155679a73340" providerId="LiveId" clId="{363CBFBA-4DF2-4BBE-89E6-13700AB318F5}" dt="2025-02-21T18:07:26.128" v="103" actId="1076"/>
        <pc:sldMkLst>
          <pc:docMk/>
          <pc:sldMk cId="3719597520" sldId="2746"/>
        </pc:sldMkLst>
        <pc:spChg chg="mod">
          <ac:chgData name="Xavi Rv Belmont" userId="377f155679a73340" providerId="LiveId" clId="{363CBFBA-4DF2-4BBE-89E6-13700AB318F5}" dt="2025-02-21T18:07:26.128" v="103" actId="1076"/>
          <ac:spMkLst>
            <pc:docMk/>
            <pc:sldMk cId="3719597520" sldId="2746"/>
            <ac:spMk id="3" creationId="{B152B78E-AA64-903E-165A-4B6C886F441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19597520" sldId="2746"/>
            <ac:spMk id="4" creationId="{A0FD32AA-9305-B4E2-F301-2EAFB1D0D95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19597520" sldId="2746"/>
            <ac:spMk id="6" creationId="{C73C2BA1-BC23-3FB7-6F7C-1D4BC76A1F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19597520" sldId="2746"/>
            <ac:spMk id="12" creationId="{670C25A4-78ED-4066-B9B2-97C8B81F428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19597520" sldId="2746"/>
            <ac:spMk id="13" creationId="{1E97A365-8D43-B584-B033-1115F6E780F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19597520" sldId="2746"/>
            <ac:spMk id="14" creationId="{51B49BCD-70AF-34C8-C28F-7008BDBE07B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19597520" sldId="2746"/>
            <ac:spMk id="15" creationId="{54F01E36-CD7A-DAB4-5FA3-3E156112938F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719597520" sldId="2746"/>
            <ac:picMk id="17" creationId="{AC28D6BD-EA76-CD20-AAA4-D50805A7B300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039137118" sldId="274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39137118" sldId="2747"/>
            <ac:spMk id="6" creationId="{B0A2D3A8-2E36-E26A-0847-EBF8A064093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39137118" sldId="2747"/>
            <ac:spMk id="10" creationId="{0114EAF2-224E-0A68-E4CE-28C5BB2D18E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39137118" sldId="2747"/>
            <ac:spMk id="31" creationId="{9AE4291B-D4A9-C566-65F0-939FFB006D8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39137118" sldId="2747"/>
            <ac:spMk id="32" creationId="{7DD21A7E-E79A-EAD2-A265-66645504DD5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39137118" sldId="2747"/>
            <ac:spMk id="35" creationId="{CF30F643-1258-D362-274D-44A8A4F936D1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039137118" sldId="2747"/>
            <ac:picMk id="2" creationId="{F43D3CF3-9FA6-CAA3-14D7-CB7A6B25FF83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039137118" sldId="2747"/>
            <ac:picMk id="4" creationId="{61D12926-7E76-9948-0BDB-1A1772994916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640711725" sldId="274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640711725" sldId="2748"/>
            <ac:spMk id="5" creationId="{F93FF115-B780-64F9-98B9-C00907BBD97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640711725" sldId="2748"/>
            <ac:spMk id="6" creationId="{69FA3D49-8B35-B559-94D8-49F825A1F33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640711725" sldId="2748"/>
            <ac:spMk id="15" creationId="{094D9618-CAC1-D34E-D34B-85C22C8E4AF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640711725" sldId="2748"/>
            <ac:spMk id="20" creationId="{8F031404-F1BD-9692-E2BB-B56CFDD671B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640711725" sldId="2748"/>
            <ac:spMk id="21" creationId="{A6270701-B4E9-37B4-49F4-3A6D7844BB5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640711725" sldId="2748"/>
            <ac:spMk id="22" creationId="{B4304B3B-245F-BC96-92DF-4F0EC7F2311E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640711725" sldId="2748"/>
            <ac:picMk id="10" creationId="{0BD148CF-F43D-2338-205C-AD0A1107F211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640711725" sldId="2748"/>
            <ac:picMk id="12" creationId="{CA68D81E-C500-C84E-8735-1D0A007878F5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640711725" sldId="2748"/>
            <ac:picMk id="13" creationId="{D3604179-5FCB-235D-6C4D-806FA31DE80A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852769667" sldId="274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52769667" sldId="2749"/>
            <ac:spMk id="10" creationId="{AF6D0EAD-435A-1972-E742-2E3183F825F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52769667" sldId="2749"/>
            <ac:spMk id="21" creationId="{AEAD6D3D-37B2-18FA-7C94-89F6D033A87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852769667" sldId="2749"/>
            <ac:spMk id="58" creationId="{CF2C19FF-3C14-9329-8C4E-D4C5D97950D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852769667" sldId="2749"/>
            <ac:picMk id="14" creationId="{1CF4A98A-C532-0F27-F940-2D5FAD8D9720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4113449900" sldId="275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13449900" sldId="2750"/>
            <ac:spMk id="2" creationId="{F771B9ED-397F-1EF7-A430-7713E906973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13449900" sldId="2750"/>
            <ac:spMk id="5" creationId="{2D553E3B-1C1C-AC95-BB58-7D702C76699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13449900" sldId="2750"/>
            <ac:spMk id="21" creationId="{3B69D62E-7837-B68C-7F57-E5E11BAFFFD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13449900" sldId="2750"/>
            <ac:spMk id="58" creationId="{86FC3BD9-C417-647B-2620-ABCA4568F97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113449900" sldId="2750"/>
            <ac:picMk id="6" creationId="{7BE81936-12FB-DBFF-4FE6-554F332CF419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4113449900" sldId="2750"/>
            <ac:picMk id="1026" creationId="{78C600AA-3BF9-96A9-453B-6F93B7C4EF4D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683537633" sldId="275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83537633" sldId="2751"/>
            <ac:spMk id="10" creationId="{C0508824-F433-03E6-A184-CE23E71B146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83537633" sldId="2751"/>
            <ac:spMk id="21" creationId="{814080CF-0BA9-04F6-E43B-C71E282EAD7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83537633" sldId="2751"/>
            <ac:spMk id="58" creationId="{DF7C4EA7-C859-DE65-D738-709BC60B01FE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83537633" sldId="2751"/>
            <ac:picMk id="2" creationId="{9DF82C6E-1FBE-674B-E68A-28A7DF9EE23F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83537633" sldId="2751"/>
            <ac:picMk id="7" creationId="{5CC305B3-0741-8F66-BBE3-716AB0A39306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637801631" sldId="275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37801631" sldId="2752"/>
            <ac:spMk id="5" creationId="{12AE0C2A-6236-F0C2-CAAD-A460EE5E8C6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37801631" sldId="2752"/>
            <ac:spMk id="21" creationId="{CFA119DD-1AAA-4327-2234-D16B0B1F6AB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37801631" sldId="2752"/>
            <ac:spMk id="58" creationId="{205C0E7E-F5E9-B59B-9AC6-D9F912444318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37801631" sldId="2752"/>
            <ac:picMk id="6" creationId="{D483AD4B-0540-1357-0AD1-242FA605EB42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37801631" sldId="2752"/>
            <ac:picMk id="2050" creationId="{6881C72C-9427-1A45-152E-63FB80C8EB48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3870505491" sldId="275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870505491" sldId="2753"/>
            <ac:spMk id="10" creationId="{B24D96DC-43E9-2725-08F8-31AF6DACE93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870505491" sldId="2753"/>
            <ac:spMk id="21" creationId="{1B4ECA92-E4F3-FDC1-1EAD-1C532DF19E2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870505491" sldId="2753"/>
            <ac:spMk id="58" creationId="{065CDAB7-FEB8-E961-2D6A-038C937E6F0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870505491" sldId="2753"/>
            <ac:picMk id="2" creationId="{BFFF2817-C524-EBD7-B2F3-0966CB828E19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870505491" sldId="2753"/>
            <ac:picMk id="6" creationId="{6E431565-EE61-6E71-4A2B-EB2AAA86EAD5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3032279786" sldId="275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2279786" sldId="2754"/>
            <ac:spMk id="5" creationId="{3D09BA48-3BC1-5F11-F704-20F5461708E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2279786" sldId="2754"/>
            <ac:spMk id="21" creationId="{23B8F45C-3FAB-D5AB-2A9E-D965C982DCF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2279786" sldId="2754"/>
            <ac:spMk id="58" creationId="{0680516B-AFC8-0064-C41A-959C6C0342A3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032279786" sldId="2754"/>
            <ac:picMk id="6" creationId="{D932AFF6-1B20-F2BC-D2CB-EBDFBA637B3B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032279786" sldId="2754"/>
            <ac:picMk id="5122" creationId="{04EDBBC6-CE7B-6FF1-C2D4-5DED778CC4F0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15080415" sldId="275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080415" sldId="2755"/>
            <ac:spMk id="10" creationId="{3E56487C-5B9B-E023-89E4-C19437BE129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080415" sldId="2755"/>
            <ac:spMk id="21" creationId="{FE3F5DBC-ADAC-B7A6-DC36-CFCFEB33838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080415" sldId="2755"/>
            <ac:spMk id="58" creationId="{34F8492A-A218-0133-948E-76FFC67D407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15080415" sldId="2755"/>
            <ac:picMk id="2" creationId="{A384447D-6E86-461B-1D0A-CDC401A9BBA4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383875342" sldId="275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83875342" sldId="2756"/>
            <ac:spMk id="5" creationId="{ABBADB8B-09CF-D48B-B0D2-FACF1E59A9E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83875342" sldId="2756"/>
            <ac:spMk id="21" creationId="{FE6E79FE-BB7F-4F03-BBB0-222C1C3F3DE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83875342" sldId="2756"/>
            <ac:spMk id="58" creationId="{A5309257-C576-1E6A-A1D6-D0F30A7CB4DD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383875342" sldId="2756"/>
            <ac:picMk id="6" creationId="{281FC034-00E8-CA65-08A7-D589022E5731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383875342" sldId="2756"/>
            <ac:picMk id="7172" creationId="{B1D05E84-DC50-46F6-D37F-1176D30E2B78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745538162" sldId="275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745538162" sldId="2757"/>
            <ac:spMk id="10" creationId="{1D713151-2324-5910-ADB2-DC6070D460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745538162" sldId="2757"/>
            <ac:spMk id="21" creationId="{9C7CFF14-CFBE-6141-0429-C2EC00EE9AB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745538162" sldId="2757"/>
            <ac:spMk id="58" creationId="{03F5B362-C347-123D-D231-E0E60A7A7872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745538162" sldId="2757"/>
            <ac:picMk id="2" creationId="{D15D3752-6A05-F486-2F30-208B36177484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3573723911" sldId="275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73723911" sldId="2758"/>
            <ac:spMk id="5" creationId="{A7BB6B51-4C71-C513-6917-F6173CA601C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73723911" sldId="2758"/>
            <ac:spMk id="21" creationId="{47862397-83AF-209E-AFF4-998FAFD0C0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73723911" sldId="2758"/>
            <ac:spMk id="58" creationId="{9EFC3392-2214-29F0-E113-DCC16812DFCE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73723911" sldId="2758"/>
            <ac:picMk id="6" creationId="{44B7BFC3-EC42-D7FD-C1C2-E474F7EEAFD2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3573723911" sldId="2758"/>
            <ac:picMk id="11266" creationId="{107F77B6-14EB-66AD-3712-D0F4FAB7A981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931599935" sldId="275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31599935" sldId="2759"/>
            <ac:spMk id="10" creationId="{7F0C1F3D-B973-C309-6C50-7CC36DC447A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31599935" sldId="2759"/>
            <ac:spMk id="21" creationId="{DDAC73EF-73A7-28F1-7370-1D6701A0CC1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31599935" sldId="2759"/>
            <ac:spMk id="58" creationId="{546D0415-47F9-10A5-13CA-B0E996956C86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931599935" sldId="2759"/>
            <ac:picMk id="2" creationId="{CC01A4A8-1343-0C2D-4550-79571C1EE43C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1381642238" sldId="276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381642238" sldId="2760"/>
            <ac:spMk id="5" creationId="{D6AF83CF-4D4E-E093-391A-26113C49039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381642238" sldId="2760"/>
            <ac:spMk id="21" creationId="{8AEFF773-F4C8-543C-4963-1E7A6CD2801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381642238" sldId="2760"/>
            <ac:spMk id="58" creationId="{449BF8BE-641E-FC22-3F74-BF4202741C05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381642238" sldId="2760"/>
            <ac:picMk id="6" creationId="{528B7392-EE9E-241D-4293-C277235D188F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381642238" sldId="2760"/>
            <ac:picMk id="9218" creationId="{379B827F-0A38-AB2E-755C-D152FBB97768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027976777" sldId="276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27976777" sldId="2761"/>
            <ac:spMk id="10" creationId="{9B3985BE-35B9-B584-8C1D-2BD53D955EA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27976777" sldId="2761"/>
            <ac:spMk id="21" creationId="{7DE167AD-5855-C881-3B0D-1F4D86243B9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27976777" sldId="2761"/>
            <ac:spMk id="58" creationId="{F382C44B-25D0-9606-E317-776950680986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027976777" sldId="2761"/>
            <ac:picMk id="2" creationId="{07FA1E94-C2F5-2A5A-832A-669B3851FC24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895977696" sldId="276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95977696" sldId="2762"/>
            <ac:spMk id="12" creationId="{EF42F053-EEEE-E381-D5E2-033AD93705EB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895977696" sldId="2762"/>
            <ac:picMk id="9" creationId="{5345ED54-A605-72B3-1B05-1FB411C7E0AE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895977696" sldId="2762"/>
            <ac:picMk id="13" creationId="{A577BAE6-8016-5C37-FBFA-7D6302DA8422}"/>
          </ac:picMkLst>
        </pc:picChg>
      </pc:sldChg>
      <pc:sldChg chg="modSp">
        <pc:chgData name="Xavi Rv Belmont" userId="377f155679a73340" providerId="LiveId" clId="{363CBFBA-4DF2-4BBE-89E6-13700AB318F5}" dt="2025-02-20T06:47:18.050" v="0"/>
        <pc:sldMkLst>
          <pc:docMk/>
          <pc:sldMk cId="2458750117" sldId="276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58750117" sldId="2763"/>
            <ac:spMk id="15" creationId="{926A1198-3B08-41CC-49D8-DE4D5704FB0F}"/>
          </ac:spMkLst>
        </pc:sp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458750117" sldId="2763"/>
            <ac:picMk id="2" creationId="{7E3D999C-63ED-67E9-2161-D5E806C98DBE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2458750117" sldId="2763"/>
            <ac:picMk id="3" creationId="{DF13C6AF-B991-6A2F-159A-55C1AF6331AA}"/>
          </ac:picMkLst>
        </pc:picChg>
      </pc:sldChg>
      <pc:sldChg chg="addSp delSp modSp mod modNotes">
        <pc:chgData name="Xavi Rv Belmont" userId="377f155679a73340" providerId="LiveId" clId="{363CBFBA-4DF2-4BBE-89E6-13700AB318F5}" dt="2025-02-20T23:01:56.668" v="36" actId="478"/>
        <pc:sldMkLst>
          <pc:docMk/>
          <pc:sldMk cId="1668701652" sldId="2766"/>
        </pc:sldMkLst>
        <pc:spChg chg="mod">
          <ac:chgData name="Xavi Rv Belmont" userId="377f155679a73340" providerId="LiveId" clId="{363CBFBA-4DF2-4BBE-89E6-13700AB318F5}" dt="2025-02-20T23:01:42.348" v="33" actId="1076"/>
          <ac:spMkLst>
            <pc:docMk/>
            <pc:sldMk cId="1668701652" sldId="2766"/>
            <ac:spMk id="8" creationId="{02AC4964-0C34-B8D9-82F9-1487F5BF09C3}"/>
          </ac:spMkLst>
        </pc:spChg>
        <pc:spChg chg="mod">
          <ac:chgData name="Xavi Rv Belmont" userId="377f155679a73340" providerId="LiveId" clId="{363CBFBA-4DF2-4BBE-89E6-13700AB318F5}" dt="2025-02-20T23:01:10.257" v="29" actId="20577"/>
          <ac:spMkLst>
            <pc:docMk/>
            <pc:sldMk cId="1668701652" sldId="2766"/>
            <ac:spMk id="9" creationId="{0B0D069F-0075-6B13-8E63-E5288E7DE3BC}"/>
          </ac:spMkLst>
        </pc:spChg>
        <pc:spChg chg="mod">
          <ac:chgData name="Xavi Rv Belmont" userId="377f155679a73340" providerId="LiveId" clId="{363CBFBA-4DF2-4BBE-89E6-13700AB318F5}" dt="2025-02-20T23:01:45.749" v="34" actId="1076"/>
          <ac:spMkLst>
            <pc:docMk/>
            <pc:sldMk cId="1668701652" sldId="2766"/>
            <ac:spMk id="15" creationId="{13984493-50A0-7848-CBDE-438F7CFC8A81}"/>
          </ac:spMkLst>
        </pc:spChg>
        <pc:picChg chg="add mod">
          <ac:chgData name="Xavi Rv Belmont" userId="377f155679a73340" providerId="LiveId" clId="{363CBFBA-4DF2-4BBE-89E6-13700AB318F5}" dt="2025-02-20T23:01:36.479" v="32"/>
          <ac:picMkLst>
            <pc:docMk/>
            <pc:sldMk cId="1668701652" sldId="2766"/>
            <ac:picMk id="5" creationId="{7918575D-D64E-2707-AABB-17A01A990254}"/>
          </ac:picMkLst>
        </pc:picChg>
        <pc:picChg chg="mod">
          <ac:chgData name="Xavi Rv Belmont" userId="377f155679a73340" providerId="LiveId" clId="{363CBFBA-4DF2-4BBE-89E6-13700AB318F5}" dt="2025-02-20T06:47:18.050" v="0"/>
          <ac:picMkLst>
            <pc:docMk/>
            <pc:sldMk cId="1668701652" sldId="2766"/>
            <ac:picMk id="16" creationId="{4AA737AC-8CC0-5897-6BE2-64F84CBC2EEF}"/>
          </ac:picMkLst>
        </pc:picChg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3935857546" sldId="2768"/>
        </pc:sldMkLst>
      </pc:sldChg>
      <pc:sldChg chg="modSp del modNotes">
        <pc:chgData name="Xavi Rv Belmont" userId="377f155679a73340" providerId="LiveId" clId="{363CBFBA-4DF2-4BBE-89E6-13700AB318F5}" dt="2025-02-20T06:48:22.290" v="1" actId="47"/>
        <pc:sldMkLst>
          <pc:docMk/>
          <pc:sldMk cId="390019773" sldId="2769"/>
        </pc:sldMkLst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128977343" sldId="277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5" creationId="{D7A493D8-C8E0-C108-396A-5ED79F630D2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6" creationId="{0D796D02-D2DD-DB27-0BDD-1CC9362A511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11" creationId="{250D79E6-FECC-B870-0EC6-4241FAF5A24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14" creationId="{23C1224F-5939-A658-32BC-B05A0C73A45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17" creationId="{461CED24-3214-A3B4-5BE2-D71C4224743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25" creationId="{A54657B6-83AA-5420-2E15-6332B198F06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28" creationId="{1981A78E-1E4D-7A9D-CD5A-F622888F02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30" creationId="{BDFCAEC1-2195-C168-CFF0-5E63FB5840A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32" creationId="{B12B9B84-5808-E5AF-E6C3-340FD187ABF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28977343" sldId="2770"/>
            <ac:spMk id="34" creationId="{CBFE722E-8EB7-B1F5-C793-00DD5D984248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239710127" sldId="277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5" creationId="{E9F3C4C7-B330-2D85-4A83-489C6B0EEB3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6" creationId="{0A6EFDCB-7C9C-8E13-C698-821447D5BD1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11" creationId="{88FA353F-4D4B-E476-09A2-71371A38E1F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18" creationId="{9EC6166F-9D3D-0AA8-3002-19AC691B9B5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27" creationId="{B706214F-3B6C-4D97-1202-59C67DA61C8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29" creationId="{78B65592-8608-FEC2-9BDB-CD70128B06F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31" creationId="{9016EB61-2CF8-383D-2FEF-09216D2BEDC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32" creationId="{F8A2F68D-E9FE-A7FA-EAB8-9BA04A06031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36" creationId="{DDDBFCB5-C63F-C651-9F56-68C4990228A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39710127" sldId="2771"/>
            <ac:spMk id="37" creationId="{80B9C2A4-68CC-4F34-5A0E-81D1EB14AB7A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53751126" sldId="277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3" creationId="{390A5BFE-EC8C-F944-28FE-AB40A10D392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5" creationId="{A020C206-DE28-9CF3-A211-A521F52FC85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11" creationId="{9D25254F-AE7B-2560-483F-9E74D9CC64D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14" creationId="{67872C0A-900F-D3E8-49F3-5E908F78660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18" creationId="{2D091668-E246-4EBA-E672-318B62AFA26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23" creationId="{8F7510F8-7BD7-ACBA-E590-AAAEAA463D7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27" creationId="{6107C1BE-05EC-88C2-7405-92E191824BE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32" creationId="{55A9C733-AD05-EEBB-0BA5-5F70830521F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33" creationId="{428CFE83-65DF-FB77-07F1-497973405FB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3751126" sldId="2772"/>
            <ac:spMk id="37" creationId="{D3C83C98-EE2A-1AB4-F0AD-765DBC56F95A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4294158612" sldId="277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3" creationId="{7561D297-41B9-F629-9A1C-F1145E497E9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5" creationId="{1E7F6858-1275-4FA3-935E-C7362B02BEB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6" creationId="{1156D3B8-5E6E-E2E6-EC49-D3710122E66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17" creationId="{65C80A5C-124E-1612-7166-9870F07D3CF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28" creationId="{07618E35-4E0C-7ED0-B845-7AF66D7E115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29" creationId="{DC083F03-74C6-962B-B04E-FBED2C5E578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30" creationId="{705D4E4A-839B-50AA-B494-B49005CE852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33" creationId="{FA77440C-C41B-A1C2-F036-0A4DC125609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34" creationId="{5F7BD4E8-DAF5-3D20-4C38-CB32641FE88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94158612" sldId="2773"/>
            <ac:spMk id="35" creationId="{6FE5D613-5CD9-67B0-AD18-4F7680D75B06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209154658" sldId="277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18" creationId="{169B2865-814D-2DD4-A9E6-43C21FFEC51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25" creationId="{9F8F823B-2577-581C-F23A-055BE5E7445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28" creationId="{735E3658-5590-8E3C-6B52-FD91B40C854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29" creationId="{1F6B776C-6098-BC2E-8417-165D43A84E2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31" creationId="{B5D663AD-882E-10CC-7463-F77756B3D81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32" creationId="{5D27C2B3-AED8-C211-8EE3-226C6BAA1D6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33" creationId="{0D4C481F-99FF-A5F4-5ECA-2BE9B45206F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34" creationId="{2912427D-282A-974C-65DE-9AA7181FA5C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35" creationId="{270005A9-C313-D4E4-DC13-03DF9BA1BFD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209154658" sldId="2774"/>
            <ac:spMk id="37" creationId="{66E1B968-0274-229E-353A-54C12850458A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443344042" sldId="277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5" creationId="{B016B695-5ED1-3BB6-B980-122ED39550A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6" creationId="{90BF372F-076C-AA31-70B7-783D6B1F76D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17" creationId="{2579E231-5870-AF2B-20A9-4FAAF49CC24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25" creationId="{61599AA8-B234-D06F-C0E5-5C8CDC77A55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30" creationId="{C87BEB51-C018-3225-DDE4-94DE3BAF893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31" creationId="{F43546C2-9096-B8F7-7C37-639E5FDC0E9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32" creationId="{1B67E2B6-822E-4526-69AC-9D958376E17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33" creationId="{13C5B51C-D567-F7E2-3737-CA3858F0F66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34" creationId="{0B4D223D-9C25-67CA-BD41-C83EB765E94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443344042" sldId="2775"/>
            <ac:spMk id="36" creationId="{0AADD782-2206-5E4F-AEDE-0153FDE2825B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505880943" sldId="277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3" creationId="{FDD53B7A-C3A4-5495-5EFA-492EE9228C7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6" creationId="{024E952B-42DF-B854-6B0A-AE3BC3A2E8F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11" creationId="{40ED611F-DCA9-703C-834D-886B8554B49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14" creationId="{197AA4E0-F1E0-3C20-1F93-479CB44EACD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17" creationId="{E6E8F889-C950-F8C9-5540-727C4A5D4E0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28" creationId="{BF2A05E5-2E97-AD86-FB14-21D75039431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29" creationId="{C5DC816D-7852-F13D-2116-AE507467D13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32" creationId="{77B4A5CF-C39F-2916-910A-04AF1853A7C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33" creationId="{A0578335-82AC-DA7E-ED9D-1E017FFC238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05880943" sldId="2776"/>
            <ac:spMk id="37" creationId="{A7BC1418-63BF-98F6-D6E0-2D49779A6F17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203654253" sldId="277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3" creationId="{CD3B55AD-E642-2B6C-CAAE-D584BB3AC73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5" creationId="{8ADA8AD9-2B4C-EBF2-D153-24E80E75FC4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6" creationId="{72F1DF7D-0D1D-B6F7-A677-91F5A80BAC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11" creationId="{BDA4D0B0-C79F-7A09-BD4C-D801FB17488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17" creationId="{3CCBDD38-1385-90D3-6670-FC83D844DC7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29" creationId="{7617889F-BA07-16A3-0DF3-9167832055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34" creationId="{16B885CC-843C-2D1E-C5EC-D505B2002B0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35" creationId="{FB7F514C-FE4A-6A88-BF3D-BA68829778B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36" creationId="{1D5020C8-7AB5-076E-2B17-A2CDAB6ED03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203654253" sldId="2777"/>
            <ac:spMk id="37" creationId="{5798A78F-4813-0148-E9B8-08B21FB50DB5}"/>
          </ac:spMkLst>
        </pc:spChg>
      </pc:sldChg>
      <pc:sldChg chg="modSp mod modNotes">
        <pc:chgData name="Xavi Rv Belmont" userId="377f155679a73340" providerId="LiveId" clId="{363CBFBA-4DF2-4BBE-89E6-13700AB318F5}" dt="2025-02-21T19:33:24.135" v="107" actId="20577"/>
        <pc:sldMkLst>
          <pc:docMk/>
          <pc:sldMk cId="3603244723" sldId="277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3" creationId="{EA5415B0-EAEE-DE8C-32DD-24F0E11298C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5" creationId="{CCE31009-CD65-D829-4923-19E4E7436C9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11" creationId="{1E0AA857-190D-E59B-B365-2F33F42D89C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14" creationId="{07E64CFE-1183-7B92-569E-4B2DE67E2C74}"/>
          </ac:spMkLst>
        </pc:spChg>
        <pc:spChg chg="mod">
          <ac:chgData name="Xavi Rv Belmont" userId="377f155679a73340" providerId="LiveId" clId="{363CBFBA-4DF2-4BBE-89E6-13700AB318F5}" dt="2025-02-21T19:33:24.135" v="107" actId="20577"/>
          <ac:spMkLst>
            <pc:docMk/>
            <pc:sldMk cId="3603244723" sldId="2778"/>
            <ac:spMk id="17" creationId="{6EC39453-2AD3-6B35-9373-B244841C66F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18" creationId="{3D7F6DF5-DBFD-B271-5618-80308D206D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28" creationId="{10676015-A299-3BAE-ACDE-2F1D25D5888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30" creationId="{8B1364AB-3606-7BAC-42C8-E73C8608A1E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31" creationId="{16BA2CAC-50B5-0DBE-C820-47A31DCAEAF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34" creationId="{78349CFA-5518-E3C8-9021-EA64627EE1B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603244723" sldId="2778"/>
            <ac:spMk id="37" creationId="{DB05FD9B-5C27-46E4-1FF9-DDC37A42333F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757413866" sldId="277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5" creationId="{6007BD00-5508-BD39-9875-5A9CA060D53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11" creationId="{C9F20A2A-2150-CCD3-5F0F-F08532E9B92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14" creationId="{CF94CF99-05D1-5B90-0077-551955CC5DF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18" creationId="{8FA60E6B-64D0-7040-1362-AF012C133BB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23" creationId="{100F1DF9-0775-F923-F558-D5B5333599E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28" creationId="{BC430FD0-0FAF-E309-B3A3-CB45BA60248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31" creationId="{9BBF3A41-0DD1-2A65-C559-0F6FBA40576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34" creationId="{571D8153-291C-777F-A500-648EDE66E6D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35" creationId="{180066F0-2856-7B95-E6A6-665F1AADE1E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7413866" sldId="2779"/>
            <ac:spMk id="37" creationId="{82A5D27B-30F9-BEDE-F241-0843076BC907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883807061" sldId="278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3" creationId="{ADAF1B0E-957F-BEF7-1F8E-B9D3DAC67AB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11" creationId="{337E3585-C97D-A5EC-361C-D680185811B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14" creationId="{56D15DD9-8B21-488F-E1B3-6EDAFB5E298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18" creationId="{E69878CF-58A1-3022-5C54-860F653D3A1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23" creationId="{20CF4406-62D8-5276-A211-0E6644710E0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29" creationId="{05AE8B55-C8B2-CB1B-C86A-6008C8D4496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30" creationId="{028478F8-A4BB-1206-29A0-17F635EB375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31" creationId="{AAE48571-51D9-0393-AAD4-D37834D1365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33" creationId="{F8D8F000-5D61-811D-5BF1-D21E5FDBE1E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883807061" sldId="2780"/>
            <ac:spMk id="34" creationId="{7802BFC1-4EE2-54FA-4806-D31CAE9FC9CB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036981607" sldId="278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5" creationId="{8E8AFB56-9C63-9CA1-FF63-1E86BBA705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6" creationId="{2A895B3B-CE20-4D6C-A56F-BD18274C773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11" creationId="{32602E36-1D3F-D1A1-C18C-A7D11CF9DAE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14" creationId="{49B87173-F98D-9E64-A705-77947917889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18" creationId="{59B7EB49-3D08-50F9-443B-EA2E1BD8E37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23" creationId="{FD9E7212-7DC4-030E-B8B5-F4637427EA6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27" creationId="{D847130B-D5EB-7B72-05A2-6FD15F29DC1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32" creationId="{62EA324E-6382-89E0-56B0-75A27D2BDB0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34" creationId="{792E3A57-4E45-D6E8-4376-146019B03CB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36981607" sldId="2781"/>
            <ac:spMk id="35" creationId="{E66CFA9D-F85A-4A57-063A-24258BBF1BA4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922823102" sldId="278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6" creationId="{5E29B289-9CAC-CBC5-1B65-322695F8731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14" creationId="{1EA01BDC-3225-954E-4827-A97AFC55C0C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17" creationId="{997DEB43-51D4-6EC0-91B9-A11BBAF5987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25" creationId="{4B2463A1-B378-70F1-3D52-CDA89B09D46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27" creationId="{F6EA8384-EB4E-172A-63AE-579DF5AD56F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28" creationId="{14E54038-953E-B503-C534-9076B9B6FD1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30" creationId="{CCD2370B-550E-65D1-CF7D-A44F0A3AFBC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32" creationId="{01EA1511-19E7-1855-49EC-6BF6D5A9050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33" creationId="{CE7CFBFC-B81E-781B-B326-D1B7E4D0062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22823102" sldId="2782"/>
            <ac:spMk id="37" creationId="{6ED4F8F1-32EC-A28C-CE56-D375F3E2AB5C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546794840" sldId="278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3" creationId="{708B716C-42D1-7A97-DC8A-05C9DDCD8B4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5" creationId="{0957262E-041D-465B-6057-91C08E64B5A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6" creationId="{ECB5D3A0-BF1B-8BE6-AD98-21DBCBA66FD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18" creationId="{D977BA8E-33AC-892E-00EF-1549BA3C390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27" creationId="{3D13AB03-7703-CA07-6E64-0D14BA5F7C4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28" creationId="{6AC60187-52BB-C1C0-35E9-F34F493DD3A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32" creationId="{AA741C42-122B-464D-0C19-331A660A480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33" creationId="{5E303623-25F2-C05D-F8C6-966BB88C7B2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34" creationId="{9A00CA6A-F5FC-D322-4E99-20F0F5FFF60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46794840" sldId="2783"/>
            <ac:spMk id="35" creationId="{5F79A39C-3D6B-FCD9-B045-734C88423D10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423385703" sldId="278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5" creationId="{1D717745-10A0-E68B-3145-350C88C8EA9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14" creationId="{045842C4-C1CB-0EB8-FEBE-76481AE3ACF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17" creationId="{08403300-3740-B72F-532B-44114AA0585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18" creationId="{2527C9DF-A12D-771A-F318-F265D1203A2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23" creationId="{B39B2E2A-6FBD-06C4-5369-2D6AB8E35AA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32" creationId="{A9F7A223-DFEB-DB42-459C-BA297EC8716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33" creationId="{C2017A3F-530B-7567-8B76-A4E7C32EFB4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34" creationId="{8AFA5328-002D-E244-0FEC-09072407CA7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35" creationId="{78D3B74D-F640-2FC3-D1E2-2D256006F38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23385703" sldId="2784"/>
            <ac:spMk id="36" creationId="{96D28DCC-EECF-C433-BB8C-48D62AA37E61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904041811" sldId="278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3" creationId="{A9D9C2EC-40ED-8F58-24E4-F35A0E0DCB4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5" creationId="{8A84EA73-CAF1-1A65-CF4F-B3EFED3448C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14" creationId="{53B1E704-CA07-DDF9-58D3-FF49769F425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18" creationId="{073E6C69-206B-229E-035F-20082738F6B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23" creationId="{83A547E1-4201-C08C-06D7-5DE693CB5F1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25" creationId="{AB3BB358-C1F0-06F7-4292-0681BA71EAC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27" creationId="{70392A7C-7EF1-33B9-52AE-F7269592FDB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28" creationId="{FAFB5FB0-6BB8-6279-E50D-A87DD5A6A16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29" creationId="{ADB3F291-DABD-A05E-130D-50BE6B1005F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04041811" sldId="2785"/>
            <ac:spMk id="30" creationId="{5CFA4E9C-FD26-A118-E30E-076E5E8F3A36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601294475" sldId="278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5" creationId="{25EBE846-C1CF-CF2F-BB21-9407FD0855C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6" creationId="{1FA78F07-D886-E32D-F9E5-D14B8173271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11" creationId="{3214C340-02A8-0BED-C719-C4DC303F3E2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18" creationId="{4A7A72DB-6E01-825A-3D71-1B88384EAD1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28" creationId="{4BFDB9A2-0A2D-D566-3C0E-961CA04481A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32" creationId="{D281E685-04A6-3B62-7B9F-F108B291A9C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33" creationId="{D088583A-5570-374A-C873-687140256A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34" creationId="{8DE2BEED-5C2F-6B7F-52A8-D48BB5AFB20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35" creationId="{BF818EC7-66C6-0F3A-7DC4-C733097385D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01294475" sldId="2786"/>
            <ac:spMk id="36" creationId="{E07B247A-571C-FAAF-4737-19CA5CB7BD37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198618681" sldId="278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3" creationId="{E6120C4C-7076-64D5-6FB9-AC22D088E6C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11" creationId="{67EEF401-8722-56AA-56CF-493E4CE3313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14" creationId="{1F935776-AA59-8CDA-BF7B-787965D0E86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17" creationId="{A28FE42B-946E-A7BF-6A24-669532B514E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23" creationId="{F1D12B30-05E0-AFA9-92E9-95477B1CAAC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25" creationId="{A8DFFA76-847E-9644-A0F0-D4353CDC87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33" creationId="{4D368B2D-C613-4F47-EAB8-811CB1568CA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35" creationId="{1942FA5C-900C-D16A-FE68-9B84C7E0BE4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36" creationId="{0BB61267-A0C0-31B6-0EB5-0CF251D3030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98618681" sldId="2787"/>
            <ac:spMk id="37" creationId="{929D352B-CCD1-D96B-5B10-3E56A5990D12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586535072" sldId="278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3" creationId="{6B705F01-30C8-BE5E-1216-9B9262BED8F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17" creationId="{5FD75837-79AF-0DD5-1D17-D679D5848CE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25" creationId="{FCBB039E-5FA3-6717-ABB8-F588C1BAB6C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27" creationId="{684466B4-435A-7E4F-C502-6C4EE19AB61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28" creationId="{8CB32FCF-A9DD-6E03-B805-B98C661ECCB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29" creationId="{6037DA86-FF7E-F49B-32E4-77FBA8F5AB1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30" creationId="{F92A40BB-0FE3-40AC-97BB-19409B1EC9D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31" creationId="{2F11652E-FC83-EB32-51B2-6D22D25D541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32" creationId="{B4D030A3-CAEE-0CDA-9EDE-9747E74E098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6535072" sldId="2788"/>
            <ac:spMk id="33" creationId="{8CCC1B00-8D9A-959B-AC23-774C0B4C069B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734547534" sldId="278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3" creationId="{13620D06-25D5-A135-DA6D-487518292EA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5" creationId="{7568D7ED-5FA7-CEF4-7ADC-66BD332C5B7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11" creationId="{8B33BD73-6D5F-734F-56C7-0A7CD94BDE5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18" creationId="{61DD88AC-8571-2092-DC9A-719365C7BC5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23" creationId="{1A4583F7-C21F-A8BB-5440-666DD97F5CB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25" creationId="{1BD3EFF6-5EDB-EA25-E5AF-C44D57565D5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27" creationId="{462B1A61-01E9-2FC8-E10E-73148C74C3B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29" creationId="{3234FA51-725F-4EAE-30F6-782AB4D299F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32" creationId="{F8277BD9-BC6D-E310-68E6-9F6BB3358A0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34547534" sldId="2789"/>
            <ac:spMk id="36" creationId="{4DCB8EC9-948C-1646-1F16-D8972494EB79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4132484881" sldId="279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5" creationId="{B83698FD-79A1-58DD-2D10-192BC36756E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6" creationId="{AD7E6B34-BF05-414A-E469-C2534003333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14" creationId="{DACEB733-4718-A0E4-F329-F12BE00A550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17" creationId="{6CF6BB32-E2EF-F2AF-8CF0-EF4100069DB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28" creationId="{7C96BCA7-CC5E-A8E7-E42B-E1ADCF47E67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30" creationId="{5CCB772C-E30A-63F8-A367-8CBD17F428A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32" creationId="{FB08493F-9E37-8CCA-7542-52CEEAF1F63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33" creationId="{F1602E6A-1DB1-8CB6-94A7-1256E547C5E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36" creationId="{9E808437-7270-4A53-A0A6-C9EE36C7FC3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32484881" sldId="2790"/>
            <ac:spMk id="37" creationId="{307F63E5-8BA8-4069-4E0B-251FB62550A2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456784402" sldId="279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5" creationId="{FE7ECAF2-A655-A42C-D930-696701FB8F9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6" creationId="{5709682C-AE19-0F96-A26A-9F8C77279D7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14" creationId="{61551C37-B561-199D-8ABA-25D4F8A5FEF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18" creationId="{6BFB0FCF-8926-27DE-8242-ADA80FDC971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23" creationId="{49A98647-F6CE-D592-6614-01ADC8A40C0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28" creationId="{91FAA0C7-FA12-7F00-E9EA-442E9F6CB91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30" creationId="{D399C5F0-68F6-1895-0691-D45288EA99F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31" creationId="{C728D802-C9C6-A6C3-2D97-66D827E5A4C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34" creationId="{85DEBBBF-C5AB-6D37-972C-AE42A372AE5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56784402" sldId="2791"/>
            <ac:spMk id="37" creationId="{E228D62B-BD88-C9DE-C4CE-425B4BA50122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152243287" sldId="279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5" creationId="{3FFF6027-89FA-3139-BD95-04E5C0F55C6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11" creationId="{5C33989E-AC54-7E16-0131-8E50C90A6EB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17" creationId="{DACD5945-E41C-BC40-1CC5-C73D350D835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27" creationId="{D00819E1-A245-30EC-5F51-928D84BB7B1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31" creationId="{E70DC54F-69D2-DA93-3726-B6B6BCFBCC0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32" creationId="{E270E239-26AE-F949-FCBF-F05F6392B22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33" creationId="{1387E809-3D18-419E-B456-B4FE24E5E8A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34" creationId="{106402F7-6465-077C-374F-E78724BAC08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52243287" sldId="2792"/>
            <ac:spMk id="35" creationId="{4EE2FA8D-4791-06FE-796B-5D3DD51F19E7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123873499" sldId="279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3" creationId="{1BCE4FD7-12C6-8B7F-EADD-1946138CEA7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5" creationId="{3C2A0213-C878-AA95-1AF3-5A313ABB2F3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17" creationId="{D47AD5F0-44E8-5277-3228-1E69BF1136F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18" creationId="{54E720AA-4EB4-F976-F331-442E0875864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23" creationId="{6C343909-CEE6-5C7E-D8FB-59959B32AC9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25" creationId="{BB972E6E-BD2C-45CA-3E43-8B9618FEF24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28" creationId="{C71BD1FF-AD79-EA29-9D28-7065B738C1B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30" creationId="{E7E5E8ED-389F-8D3A-365E-033A87B47E1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36" creationId="{57F07A20-5C19-5E3F-E0AD-0CACC3E736D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123873499" sldId="2793"/>
            <ac:spMk id="37" creationId="{7D50A4F3-D29E-BB84-0443-1DFDF04B0D73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705075489" sldId="279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5" creationId="{26448B88-7C9E-29B0-8C47-79EC39CBF59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6" creationId="{B1FB27BA-7638-40BA-603C-1BE7FED18B9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14" creationId="{3EA887CB-9850-E37B-6140-2F355028A3C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18" creationId="{F8BED875-0433-E1CF-C899-0C1A858986B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30" creationId="{F195E4F5-8DD1-CD5B-B09A-BB2966DA6F1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31" creationId="{034437F9-73BA-B295-35B9-D5617B4A53E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33" creationId="{E739AC40-5A37-ED50-9CF3-26DF25FE396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34" creationId="{1CAEF9EE-F5C1-0043-93D3-74220422FD9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36" creationId="{9C9146D4-6F69-0433-3C58-B5EEA73004C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05075489" sldId="2794"/>
            <ac:spMk id="37" creationId="{48E30451-A9FF-E027-A2AC-015F042B7FF9}"/>
          </ac:spMkLst>
        </pc:spChg>
      </pc:sldChg>
      <pc:sldChg chg="modSp mod modNotes">
        <pc:chgData name="Xavi Rv Belmont" userId="377f155679a73340" providerId="LiveId" clId="{363CBFBA-4DF2-4BBE-89E6-13700AB318F5}" dt="2025-02-21T19:53:09.256" v="111" actId="20577"/>
        <pc:sldMkLst>
          <pc:docMk/>
          <pc:sldMk cId="4261608004" sldId="279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3" creationId="{E22135B1-E9CA-C37E-5FDA-E256C58FDC3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5" creationId="{BCD2202F-1486-4BD4-3BF2-132EC2E53C8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11" creationId="{743471D6-014F-B3AD-BECF-350C93505BA1}"/>
          </ac:spMkLst>
        </pc:spChg>
        <pc:spChg chg="mod">
          <ac:chgData name="Xavi Rv Belmont" userId="377f155679a73340" providerId="LiveId" clId="{363CBFBA-4DF2-4BBE-89E6-13700AB318F5}" dt="2025-02-21T19:53:03.356" v="109" actId="20577"/>
          <ac:spMkLst>
            <pc:docMk/>
            <pc:sldMk cId="4261608004" sldId="2795"/>
            <ac:spMk id="17" creationId="{0ABE7F67-F400-FDF4-D7CC-857798E90BC6}"/>
          </ac:spMkLst>
        </pc:spChg>
        <pc:spChg chg="mod">
          <ac:chgData name="Xavi Rv Belmont" userId="377f155679a73340" providerId="LiveId" clId="{363CBFBA-4DF2-4BBE-89E6-13700AB318F5}" dt="2025-02-21T19:53:09.256" v="111" actId="20577"/>
          <ac:spMkLst>
            <pc:docMk/>
            <pc:sldMk cId="4261608004" sldId="2795"/>
            <ac:spMk id="18" creationId="{BF9D87D7-1DD5-12F8-548B-A16C383E13F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27" creationId="{D0D38C48-AADD-2569-4E03-7EDCE6FFFE6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29" creationId="{D356B4F9-AD2C-4CA8-91A6-4CAA927DC2B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30" creationId="{0D09C971-B73D-5B49-6878-0E9889595BF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32" creationId="{77CD995A-ABDD-AC7C-6BEB-E9A5CE71229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34" creationId="{7B854E72-AE33-FA11-64B9-4CAACD109A3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261608004" sldId="2795"/>
            <ac:spMk id="35" creationId="{A8B123D3-CA89-5B2A-A908-1383C8EB678D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56642887" sldId="279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5" creationId="{A0ED0C60-DB01-A7C4-D579-DECEAD0EC51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6" creationId="{41D6852C-4F85-B5B4-F6B2-9F4A9E5393F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14" creationId="{94BF064E-F0AA-210B-E183-814185E0E77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17" creationId="{3396D12A-3B85-B228-169F-C63A398EB70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18" creationId="{AC463B6D-9821-23A5-10FE-5D000CAA466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28" creationId="{1E317523-6CC5-94B6-032D-1B5CE2A4780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30" creationId="{D5D674C0-7C54-83C7-6576-797C8CC5C2B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32" creationId="{E78FF29F-1287-9DD1-84C8-B1E6D537B4F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33" creationId="{50475B95-65D4-79DD-C49F-2F53E0D89DA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642887" sldId="2796"/>
            <ac:spMk id="37" creationId="{08FBD019-813B-41A1-8E96-5F6B40700D10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4094914238" sldId="279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3" creationId="{66E60790-C519-6F98-2046-D2EA8DA9D3A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6" creationId="{6B56391F-BC37-BA8C-D499-D9B5C82D0C6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11" creationId="{D7881020-6EB9-8109-B9D6-AF99466B7E5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17" creationId="{A11284C2-8E18-480B-2DDD-E76AFB25A02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18" creationId="{2078FF12-96FB-6D37-5DE4-72336C71DD7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28" creationId="{7351D6B7-4DAE-8DC2-F46C-F2A3D36BAB6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30" creationId="{6DDE3209-96F2-B6E8-85FA-097D722046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33" creationId="{13456D02-6E64-22AA-629A-5680E9ABECA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35" creationId="{24DC26A1-A27C-E188-7801-492CBB9BAE2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94914238" sldId="2797"/>
            <ac:spMk id="37" creationId="{94979852-F5A4-28C0-A026-0BE3A38B1B9C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641942624" sldId="279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" creationId="{E8508639-5967-64CE-BEF5-08212921694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11" creationId="{33853B6A-F1F7-D697-4E58-075EA33544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29" creationId="{A44DB0AB-58F7-DD31-AC12-0166080EE32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0" creationId="{A56483BD-A907-62E8-9F0F-4B4CCDC622C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2" creationId="{3D7EFE05-656B-6CD2-9434-596C9831B10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3" creationId="{465A7A73-350C-3A51-A1F9-BD2BBBA0E8E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4" creationId="{F07ED952-074F-BD8C-8FC0-CE63A7C26AB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5" creationId="{05CA3CFF-AF08-976A-B34F-204C4F490DF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6" creationId="{3BD43BA0-28AA-CE3B-C883-9806B017231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41942624" sldId="2798"/>
            <ac:spMk id="37" creationId="{B203997E-CE26-A199-E1BB-D5601D4F1ECD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029343492" sldId="279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3" creationId="{480B1E59-55D9-C83C-E2E0-4AD93024EB5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5" creationId="{05771DC1-2AC1-723A-7E31-E4C61EB656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14" creationId="{26E2F6E5-0F91-B24A-0B2E-714613F7DF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17" creationId="{AF92B84B-C5E2-5404-5716-23466E2D77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18" creationId="{87FC984D-598A-621E-EAA6-4215B7C79FF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23" creationId="{C37B0311-9579-EE37-DFAA-93051003922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28" creationId="{0836DA3B-2122-1B62-F282-37654D2DB8F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29" creationId="{A4EB4B0C-F97F-B66D-0C4A-F571FD32FC7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32" creationId="{0EBA9368-0A19-1EFE-09F4-6D9E664287D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029343492" sldId="2799"/>
            <ac:spMk id="36" creationId="{34589054-827C-35AD-4AB7-4D085265F074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135458170" sldId="280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5" creationId="{AE768121-F87F-E8CD-CCF8-53D882AE2AE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11" creationId="{23582ED5-1579-6982-9F1D-E277452888A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14" creationId="{7F7B1C47-CB32-CE04-B780-7FAAEF7FEB3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23" creationId="{46608603-8383-0843-33A8-EC6E3D991FC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25" creationId="{4E36489D-41FC-94AA-93AC-DB496D37D3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27" creationId="{CB19FDF4-77C7-9F61-6070-21DBAAC685D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29" creationId="{B084FB06-2BAF-D1EF-35E0-EFA31384B9E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33" creationId="{BC5BE21D-F076-6953-7ED0-34E99C86472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36" creationId="{1AF69AC1-359C-E7A9-C995-596A67DB3EF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135458170" sldId="2800"/>
            <ac:spMk id="37" creationId="{46CDD344-5E2A-5F18-D2BE-9C5C14A2CFDE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961539695" sldId="280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3" creationId="{0FA2D753-758C-C483-4916-26C00D28D8C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11" creationId="{AB94FBB8-7AE4-12E2-658A-41F1F7D6D0D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18" creationId="{F23CE000-9A7D-E0F8-27DE-563A4C85791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27" creationId="{98CCC248-75D3-34CB-63D4-4C77D6DB253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30" creationId="{7CD773DC-7C0E-5B4F-36E8-544774DEB62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31" creationId="{46059293-3C74-5837-C307-4E6309F82FB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32" creationId="{57F287DA-B611-FEB5-A5AD-1BD31576530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33" creationId="{4432683F-1C3D-D8A7-0FFD-E92FAAC19CE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34" creationId="{F2E97DEF-AD82-F7D1-E4EF-75448AF64B2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961539695" sldId="2801"/>
            <ac:spMk id="35" creationId="{672CE92C-0171-F83E-89E0-B346A1B2C41A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564811062" sldId="280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3" creationId="{9658A065-672C-4F3D-DBAE-B09A3EE0A2D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14" creationId="{8A52299E-A412-95DC-CFAD-9CD1EB7DFFF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17" creationId="{DBB61328-3DF5-9300-B238-2A455BEA42B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23" creationId="{09EACFFE-E0A6-7716-9BEA-DE32F77B924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25" creationId="{F948B5B6-B834-D880-8062-7BF18C6CEB4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27" creationId="{968AD132-887F-2816-7495-3E5713BF7F1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30" creationId="{1BB6DD84-56CF-6DD9-51F3-895A3C79A8D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33" creationId="{0E5E845D-7973-F644-F1A8-69AD359A90B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34" creationId="{297B7352-C76C-18F4-DFC7-B3BE60FC7C7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564811062" sldId="2802"/>
            <ac:spMk id="36" creationId="{C39329C4-CF8B-04AA-4EE3-347E4A9AFFCD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479770467" sldId="280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3" creationId="{DD4BFAC6-E28E-DE69-96FC-5478DD4EA73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5" creationId="{85EA993B-B91B-996C-D60F-E8438EDEC29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6" creationId="{98477DEB-4454-ECB3-6451-7AA37A3D21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14" creationId="{41DD6E9D-E855-6FE2-ED83-B7C1677AFCC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27" creationId="{CA38E3BA-0B5D-DFEA-1EA8-2FFF5F5FE58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32" creationId="{123D8D9A-610C-6CDA-F7B9-0EF67970F8E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33" creationId="{5623E0CA-278B-3A6A-005B-562CDED14C9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35" creationId="{DCE23E12-1656-DFC0-999D-C994DC86A49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479770467" sldId="2803"/>
            <ac:spMk id="37" creationId="{21A3AC57-924F-AA22-B0A1-437B14E786DA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795127097" sldId="280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3" creationId="{5E1F887C-43F8-5A8A-AFB1-AE2225E6A34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6" creationId="{03667113-BC7D-7F13-8D33-1088ECB05B7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14" creationId="{8081AC83-A2FC-CA37-6D2C-F9BD71FF3FB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23" creationId="{FDF996EC-B301-EF17-E2FA-E6B3A555DB2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29" creationId="{4E8C1C0A-6CA1-4F61-0679-5F94AD846B8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31" creationId="{DC73483E-2F7A-1DA9-7D9A-6075C4BAED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32" creationId="{764AB88D-2EEC-ED6F-F1D6-3E2C392F578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35" creationId="{D27AE21F-C33C-3AB9-3925-4F02900CE5C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95127097" sldId="2804"/>
            <ac:spMk id="36" creationId="{1C180A7C-E6C7-2A89-91E0-E2584E49FACA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110581538" sldId="280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3" creationId="{5BB24627-AAE4-DEAC-10C0-E69D4F1F465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6" creationId="{474A5F02-96A6-39DF-9BB3-A68C6216DAA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14" creationId="{B26C414B-E5ED-9E99-BF4D-4CE48EA1E8A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18" creationId="{FC54CA28-333B-4D77-C02A-6F8319562A3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23" creationId="{1EED4933-4AF4-1033-1C09-FB9F43B8A7B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25" creationId="{6B5FAA91-EECF-EB61-6A95-B0C69A040C7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28" creationId="{072DE9FF-B084-EB58-4E12-447B836136D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31" creationId="{A6871E40-1CA6-ABE7-026B-1FCC4B49188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32" creationId="{14C8C7FD-C935-6FB8-E017-6A35B7F7720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10581538" sldId="2805"/>
            <ac:spMk id="35" creationId="{D889ADFC-CCB7-BFEB-2226-2AA021A41404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589737149" sldId="280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3" creationId="{7235F3E6-625A-53F4-731B-8102A4E0718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11" creationId="{C786DC8B-67CE-F784-1397-B817FA580D9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17" creationId="{5312B007-66E9-F748-8845-784AF442D15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27" creationId="{0ED39CAA-6C87-A37C-F8AE-03BC039BBA1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28" creationId="{E4753314-9BD2-EE22-05FF-C36D125E8FD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29" creationId="{F0B16ADD-B449-A39A-ECA2-56AAC11E018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31" creationId="{1C2AA8FF-D1C9-D123-A9AC-F4578632A0F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35" creationId="{B1C768BF-AAB7-1299-EC4C-A31106D9578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89737149" sldId="2806"/>
            <ac:spMk id="37" creationId="{FDCBB018-9BE3-4F5C-D30E-9F3D2F527224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733786235" sldId="280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6" creationId="{01FA8C65-BC70-713D-BE20-1814B4D50C9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11" creationId="{553C9245-B246-2712-132E-F24F9E194A0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23" creationId="{7CA3E74B-69EE-0D32-AA78-6562B22B75D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27" creationId="{5650A316-0333-BA25-5E73-8A1A07E92A6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29" creationId="{935D06AA-002F-77EC-E9B7-20425238410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30" creationId="{B2B6B4B6-DADE-C36A-39AD-50D021841EC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31" creationId="{6F08F622-09F2-4570-0BCA-CC62B03FCD6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32" creationId="{CED5515A-9412-1197-CD3A-5BEE10332D9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33" creationId="{140BE2B0-4D57-0936-8229-780ECE57A31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733786235" sldId="2807"/>
            <ac:spMk id="37" creationId="{0924A6C9-3597-05B4-ECBE-0BD45DA6D99F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63386676" sldId="280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5" creationId="{AEC073E7-530D-81E9-2C4B-3D9DCB89C59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6" creationId="{B193AD7F-51E3-F0A5-EA5B-905609288EA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11" creationId="{9F2AB218-3BFE-D9FA-7EF7-A2678F800D7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14" creationId="{F20F173A-E407-BEE9-BB39-E748BFB9986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25" creationId="{7FB37B91-2BDA-09F6-EF6A-6B71414C34C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27" creationId="{5FFB8DAB-6835-ACDF-D9CB-52CA0BC53F8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28" creationId="{63F22305-8FD6-3FB7-10E0-2F5A251D50D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29" creationId="{41185360-C54F-D900-13F5-F390EBCF529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31" creationId="{3D3BB056-84A5-42D0-7DE9-902C223569F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3386676" sldId="2808"/>
            <ac:spMk id="33" creationId="{7ABFF3DB-F8A7-EB38-7D4B-FD5671757A69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543470862" sldId="280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3" creationId="{8A350885-DE39-AA0D-E7A7-3B6946CEA7D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6" creationId="{7A510040-4A9B-2AA1-27CD-F11A632D6B8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14" creationId="{D0B6767A-35E6-B821-15EF-4D811F1D894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17" creationId="{2858B50A-4F7F-666F-91EB-41053876A19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18" creationId="{E5014334-DAFE-8FFD-EFDB-079BF452F66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28" creationId="{EDF37022-BBC2-7A6C-E91A-F4DE34E128C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31" creationId="{9695B9E2-27F3-4D2C-0722-8D23426C0EE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33" creationId="{B13CBEFB-3288-876F-3745-C44C42BE0F1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43470862" sldId="2809"/>
            <ac:spMk id="36" creationId="{05111B1C-F3C6-39E9-6EEF-82B3EF547671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750758262" sldId="281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3" creationId="{71754A28-7C5A-25EA-BCD0-BA02B5251AA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11" creationId="{18C76011-5836-D1F4-357D-FE9398E0034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17" creationId="{47571049-B456-739D-8FEB-EA36DFE3F15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23" creationId="{180F0929-9E0F-E5A4-7C29-BC3B0F656F9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25" creationId="{31DE9F87-A25E-4FD4-8A00-258A7FBA5CD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27" creationId="{A886028E-7CBA-E634-0C4A-23B6941CFC1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31" creationId="{EA9C8363-1E6E-6BDF-9135-F8A217196BA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33" creationId="{2C8188D9-29E0-99C1-7B15-DCC785DF765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750758262" sldId="2810"/>
            <ac:spMk id="35" creationId="{843CAC71-7E8C-3D09-79EB-74638C7725C8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250024991" sldId="281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5" creationId="{2567EEAD-3BA6-CBFD-A4D5-FE2D2107686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6" creationId="{6225246B-90EE-199D-A149-E619C4DF522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14" creationId="{B5F3AD75-FF01-5C4D-412C-B372D57D59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17" creationId="{460A583E-2B22-E6F7-6707-7410CFABBA6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23" creationId="{8FF76098-BDF0-6B29-89F8-F2316F49AAB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25" creationId="{CB8393A5-C937-4FF7-5A1C-85993A78BC7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29" creationId="{4F12B634-B652-6325-019D-C79BE19FE5D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30" creationId="{BBEA2D53-D4B3-8C99-A295-1C94E02A92B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34" creationId="{DA72BE7C-54F5-79FE-14FD-85C7F5CAC3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250024991" sldId="2811"/>
            <ac:spMk id="37" creationId="{0360AD7B-301C-D396-0C21-D5BB0DCB3FE9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668848252" sldId="281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3" creationId="{BD489BCD-76B3-9BC7-30E0-2E83B87E42E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6" creationId="{421E4577-DD8A-3423-5BE9-805B4880101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17" creationId="{32ECDC73-A7FB-08CE-C72D-D8EB9871D84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23" creationId="{A6C650B0-FA79-0A80-8B3D-8AE6666F18F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28" creationId="{8489E06D-A6FB-D925-C34E-9A6CCC1FB3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29" creationId="{52596224-DC1E-075D-725D-F14E144A586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31" creationId="{D7245151-33AC-F8D5-DB5C-C71D3914CB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32" creationId="{806E5BAD-35F1-B8B5-B030-2BDC22E03D2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35" creationId="{DE8C5E02-2D27-C497-4B49-3E597CB1C5E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668848252" sldId="2812"/>
            <ac:spMk id="37" creationId="{6372EC5A-3490-AC7E-A9B8-468E60D06ABE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554272911" sldId="281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3" creationId="{8ED7FFC1-BCD8-8E65-DA20-DCE7D7AB480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5" creationId="{8A532EE8-010A-49C5-BDAA-8083B6233A4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18" creationId="{BEDC6E0D-B508-725D-7733-DD4EA030AB0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25" creationId="{9415100B-BB8A-5331-FCC2-930FC8B5F67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27" creationId="{EAAB9CE2-DFED-2526-3F53-8705E2B0D40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28" creationId="{B8DB12B3-FD1D-F9C3-A4C2-E27D1E73CAE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29" creationId="{664395D1-E518-EE7C-1F54-36DDB7FD388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31" creationId="{3CFD8F37-6132-ABB1-567F-33D505DB224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54272911" sldId="2813"/>
            <ac:spMk id="34" creationId="{243AB3A0-542D-6E58-4ABD-5934FFC0DA7B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167618869" sldId="281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6" creationId="{3176DD1E-FBB8-8F46-1FE1-4BDB0473BC1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11" creationId="{4DAB6ED5-FA5A-3931-C35F-2D012296BE7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17" creationId="{0D80030D-64A1-E1F5-7C5B-58A717E8C4E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25" creationId="{5E4AB358-80A3-EB78-673D-3F700E8ED75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27" creationId="{CE35AC2A-1892-5B09-446E-2C760CBFEDD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29" creationId="{F3AEE882-864F-8E2C-612E-18F530F220B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30" creationId="{805F5C76-9EEA-30F6-AE45-FA0B1C995D9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31" creationId="{4EEA68DB-1B37-F1C2-B445-E5E52A081EC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34" creationId="{F8453309-40FF-BDD8-ACE2-F9910A79B3B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167618869" sldId="2814"/>
            <ac:spMk id="35" creationId="{489B2E42-B649-BAE1-56D3-EB28012CF142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580468720" sldId="281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6" creationId="{D3031655-0E6A-6992-6F3A-60E36AF45DE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11" creationId="{B5B04119-7CD7-C9EF-9E67-CFD29E65EA2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18" creationId="{9A240061-035C-4E10-C55D-7F6DA45FE4A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28" creationId="{E7EDCAD4-F00B-CC31-D2EE-6EF96B8D00E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29" creationId="{7B633A75-0903-7CD3-9CF4-0F234F03AA2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32" creationId="{D976EDED-897F-4D23-89F9-025784522FB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33" creationId="{64F9343E-5C06-63A1-E194-2279C9FE3EB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34" creationId="{B5BF4411-7C91-4A50-7E7C-9D17D154E5D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35" creationId="{16BD94DB-6E5B-4BAA-A1F4-14779439F27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580468720" sldId="2815"/>
            <ac:spMk id="36" creationId="{105D6C9A-D8CE-7025-1AEE-B17FFDB84F8B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959226282" sldId="281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6" creationId="{25AEC1CA-04EE-7519-558F-69596DB68C9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17" creationId="{59A44340-5052-FF1D-22BB-06895F0B11E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23" creationId="{4E9CC1BF-63E4-DCCF-BECC-27D19414EA5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27" creationId="{B04E9B07-C0F6-BB9D-EA10-4BA407E2B49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28" creationId="{2BA0D99D-74A1-65BD-6146-911E405B5BD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30" creationId="{D2B53A0A-911D-DB03-F7C6-5E9B720EA4C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32" creationId="{DE8D0CC5-DCEC-DDD2-21CB-D6FAD584C90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33" creationId="{44532905-5D5D-1EA5-18AE-7680319657A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35" creationId="{B527BC22-72B9-B8C8-8558-1077F32F88A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959226282" sldId="2816"/>
            <ac:spMk id="37" creationId="{644E546D-01B9-113D-E8E5-13E390814432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770867011" sldId="281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3" creationId="{6412EBB1-C05E-5B7C-CABB-ACB502C0350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6" creationId="{42389D88-8038-A3DB-EFA9-6D55E508832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17" creationId="{A58CC074-7F97-5FA4-4C25-9FF6645B5D9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23" creationId="{70FFE287-046F-28E1-F40A-C00F7BEC27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28" creationId="{800305B3-A271-B072-12A2-7AF966FD1E0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29" creationId="{942DBFE7-E686-058D-5D77-54D3A7292A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30" creationId="{2953F43C-58A0-75FB-0EEE-39B3C26464E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31" creationId="{B1CACA05-18F3-F9D1-244B-163FFC3876F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70867011" sldId="2817"/>
            <ac:spMk id="35" creationId="{57AF8708-8432-4644-8DB2-CD0CC2D08B18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708369002" sldId="281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6" creationId="{6D9DA98F-56DE-5A34-7DA1-A26BB4CA1BB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17" creationId="{087B5F39-50A6-49C1-F56D-7DAEC3ADD5E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23" creationId="{C232A268-6D7C-5AFE-319D-EFCE8A91F9D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25" creationId="{58CFA1C9-278F-E3E8-23B8-CA18BA75D96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30" creationId="{74ABEFF2-C3E2-0802-E8DD-6F6BDA2129A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32" creationId="{F4F2A2B0-E717-F64C-D12C-B52DAFF5B80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33" creationId="{F85111F1-1A2E-791A-B70D-C553CB0A61A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36" creationId="{F65E9D0F-EB81-5E6C-2F02-BC4DAD4580A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708369002" sldId="2818"/>
            <ac:spMk id="37" creationId="{CCC6DCB8-5E04-7667-CDA5-473047F5A342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451944587" sldId="281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5" creationId="{288596D2-760D-E057-3C01-C38BA559221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11" creationId="{E6592591-5136-B7E7-2CC0-B00CB0F9B7A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28" creationId="{67411267-A2B4-2CAF-2BEA-FA68A71EAE1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30" creationId="{F8B49698-BAF9-7978-7659-D321C40BF5D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31" creationId="{BA4A06AB-ACBF-31A7-4626-B568ED3A4EC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32" creationId="{CA0B2EF5-04E5-6635-C6E4-185B41EA861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33" creationId="{0E6227F8-F94D-F5FB-ABCF-5E4FF8F442C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34" creationId="{2F223E9B-45F4-628C-4523-23F3FC59340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451944587" sldId="2819"/>
            <ac:spMk id="35" creationId="{93C6CAAA-5EF1-3BB3-BFFC-34C08E611A2B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4015676656" sldId="282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3" creationId="{BC276853-1EA3-B50A-9E5A-E4433D37CF4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5" creationId="{92A3C573-ED03-1A3C-4E70-EA04356B181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11" creationId="{0067F1AB-C91C-6C8B-5C3C-A19A1996E93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17" creationId="{E769A9C8-37FC-026B-DAE7-BA41202502E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27" creationId="{FB2AFB70-E254-C0AB-2E2B-2DB979B18DB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28" creationId="{5F69D31C-6EB1-CE2C-58A0-2A996927BC3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31" creationId="{FC486832-29BF-FEE2-C78B-C711656C461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32" creationId="{AACE1615-3AD1-06CD-CDEE-987FD7601E3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015676656" sldId="2820"/>
            <ac:spMk id="33" creationId="{365AEB75-8F6F-CE8F-8FAF-C5C2CCD5AB1C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015776433" sldId="2821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3" creationId="{85D00AB9-1D8A-B445-1A2D-653FC8DD50A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5" creationId="{E768B1AF-6ECF-9F71-3A38-FF7417D17E9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11" creationId="{29C783D8-FA4F-2C68-95A0-74CEC5386BB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17" creationId="{9320A4D0-57D9-5C11-D1B3-D8BD741DCD1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18" creationId="{50313094-C82A-850E-64ED-A33B2D1AFFD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23" creationId="{AAF8CA7B-61D4-0F60-2519-EBEED6AD12F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30" creationId="{54D954A4-F5C2-EB9A-F694-3DA40F1100E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35" creationId="{3B0A9769-57E5-8253-7A5C-996E6B8EA74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36" creationId="{2EE220E4-3248-E175-399E-F848432D020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015776433" sldId="2821"/>
            <ac:spMk id="37" creationId="{7706D007-BB29-EC07-D7F1-92E1E1F10BB9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886857999" sldId="2822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3" creationId="{E8C88A5E-91B1-F8EC-F9AC-8D093EB931B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5" creationId="{A43B77EE-3066-6D2B-A194-5E66D25782E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14" creationId="{483CEB51-F368-D0A9-3B9B-3B68434EF37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27" creationId="{8A33CDB0-BDBE-D826-D965-44A76F1D97F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28" creationId="{A2B1942E-FEB6-66F7-6DE5-A5B6244A6805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29" creationId="{577AF01A-78B8-F59C-8D20-DEF550848C6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31" creationId="{8A33C58C-E4FA-639D-2620-60D070426BB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33" creationId="{7368D15B-94F1-91FA-02C7-59DFD1B4690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86857999" sldId="2822"/>
            <ac:spMk id="36" creationId="{FB2D95F6-9ABA-DC52-9653-58B9A9DE32EE}"/>
          </ac:spMkLst>
        </pc:spChg>
      </pc:sldChg>
      <pc:sldChg chg="modSp mod modNotes">
        <pc:chgData name="Xavi Rv Belmont" userId="377f155679a73340" providerId="LiveId" clId="{363CBFBA-4DF2-4BBE-89E6-13700AB318F5}" dt="2025-02-21T19:53:17.987" v="115" actId="20577"/>
        <pc:sldMkLst>
          <pc:docMk/>
          <pc:sldMk cId="182032595" sldId="2823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4" creationId="{FBFDCD6B-9286-609B-58C1-3383F8DB782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11" creationId="{5C4180F6-AB08-2FEF-8087-E18FED1E227C}"/>
          </ac:spMkLst>
        </pc:spChg>
        <pc:spChg chg="mod">
          <ac:chgData name="Xavi Rv Belmont" userId="377f155679a73340" providerId="LiveId" clId="{363CBFBA-4DF2-4BBE-89E6-13700AB318F5}" dt="2025-02-21T19:53:17.987" v="115" actId="20577"/>
          <ac:spMkLst>
            <pc:docMk/>
            <pc:sldMk cId="182032595" sldId="2823"/>
            <ac:spMk id="17" creationId="{061B90A8-4E28-3D16-083D-2685F6405CCC}"/>
          </ac:spMkLst>
        </pc:spChg>
        <pc:spChg chg="mod">
          <ac:chgData name="Xavi Rv Belmont" userId="377f155679a73340" providerId="LiveId" clId="{363CBFBA-4DF2-4BBE-89E6-13700AB318F5}" dt="2025-02-21T19:53:14.968" v="113" actId="20577"/>
          <ac:spMkLst>
            <pc:docMk/>
            <pc:sldMk cId="182032595" sldId="2823"/>
            <ac:spMk id="18" creationId="{588F1D51-C239-9807-51CF-B8936541569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23" creationId="{D66B58D7-D8BA-7F24-0BB7-75ECE4E68A7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29" creationId="{D7C0D00A-E079-288D-61AD-F6DF541005D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32" creationId="{D53F4C83-B76B-EBC5-7347-6FCDBCFA956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33" creationId="{D7ECA840-5CAE-78A3-A066-F2F4D8672A4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35" creationId="{FFA53D1B-DC50-D685-C5DE-1983508F2DB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2032595" sldId="2823"/>
            <ac:spMk id="36" creationId="{B855E8E5-971B-A78E-9064-83E838A09EE4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376249471" sldId="2824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3" creationId="{7A92B623-CE46-DFE3-6E1B-E99F51824B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4" creationId="{C583FA44-582D-AF2A-12B4-A6E8B14DD1A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5" creationId="{1DC9441B-5619-6F5D-5585-C5831F3EF8A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11" creationId="{D80AAD37-7659-D079-DA08-3A627AF725F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18" creationId="{DB198447-5AB5-BA87-B8CA-284D462DED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23" creationId="{1FA0E50B-05B8-A930-3AEB-24B51320E08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25" creationId="{B3861BD6-2FB6-FB61-B7EF-A01C89487F0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30" creationId="{26B5984E-D3C2-E12C-3785-602871C63D5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34" creationId="{82805D6B-683D-8A78-867C-14E47E6BDEE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376249471" sldId="2824"/>
            <ac:spMk id="36" creationId="{BEFE2B23-9B92-7299-E35E-8EB9515AEE17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418133766" sldId="2825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3" creationId="{F87D2FF7-7970-6593-BC01-447826A924B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5" creationId="{3D856019-D6BA-C9E3-2A5D-86BBC1EB80B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6" creationId="{F7E88133-AE08-7DDF-8861-AE24336A1A5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14" creationId="{6E21D624-20D0-987A-B0BD-40AD2DBE66F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17" creationId="{E4B85318-6DC0-A225-9347-2D79AD9E8F4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27" creationId="{9D48A5B7-6332-2411-ABD8-470AB9B5F98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30" creationId="{56FB649E-0E4F-8EA6-B410-12E371DA228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33" creationId="{861D003A-CAAF-6C5B-90AA-549C81EF391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34" creationId="{DDD4FA6A-5255-E22D-735F-743AD88B9CB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418133766" sldId="2825"/>
            <ac:spMk id="36" creationId="{2BD2B64B-0D18-BA9B-943B-8C16EEC4948F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1801117937" sldId="2826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3" creationId="{9750A42C-44B0-345F-E4C6-2FC0216C407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4" creationId="{5A1B8738-7D13-537E-515D-193E6AADCF2A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6" creationId="{DFB98361-6D34-D964-3A8D-C68D120B4FD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11" creationId="{01E37CA5-AF12-038E-8194-2802DD9130F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25" creationId="{222733DB-BE74-628B-8795-C5277BD2F3E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28" creationId="{6DB1EDB6-839B-2FAF-1E62-933B52B6173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30" creationId="{375673C7-CDA5-28A7-A119-3888C9E4008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31" creationId="{52775559-9A52-1E95-CC79-4102D44BAC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36" creationId="{16B4611C-5D0E-05E5-87F2-B39486980C4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1801117937" sldId="2826"/>
            <ac:spMk id="37" creationId="{6B6C291D-5511-772D-63F9-30758C509822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629051312" sldId="2827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3" creationId="{51C51440-A95C-0602-FD8D-F96CD4B1D7A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4" creationId="{C792B6FF-1C35-411F-5C19-62C6AAB0BE0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5" creationId="{2AB97259-2BEC-57B0-C76B-3B6296E2AFE2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18" creationId="{7205BD1E-E8EE-71F8-4D89-12C0FC345DF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27" creationId="{5B7B8916-D98B-DE9E-D8F5-C4D94036853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28" creationId="{44B06CEE-937D-C751-4734-EE7F261952BD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29" creationId="{3BCE511D-2CCC-D089-E4E5-16B1B4F8201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33" creationId="{2E7B9E96-A102-EAE7-9F9F-F5F9B18CC926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34" creationId="{B0F1F80F-5B89-1A90-EF1B-A637E7EE3848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629051312" sldId="2827"/>
            <ac:spMk id="35" creationId="{35D32E12-6656-D3BE-F4EB-6B85B98A008D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354683926" sldId="2828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3" creationId="{13345855-19D6-B773-4349-92DAC69083D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17" creationId="{C9C268DF-01B8-6856-B663-AAF88B7055D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23" creationId="{EDD8D8F6-0A21-8335-9D61-37E8FD8E81D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25" creationId="{522013DF-8AB7-2369-02F8-7587D08B265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28" creationId="{79D37B4C-F626-2AE6-4AB8-2B9B7D958D80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29" creationId="{1C653FB0-27B3-B102-E2A1-EA286199EB2C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31" creationId="{532090EA-AD3D-84B6-6EED-FCD85826472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33" creationId="{822B161B-7965-751E-E3E1-B39150C234D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34" creationId="{288A8F1C-9ADB-CDBD-0CCB-3C469DB93693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354683926" sldId="2828"/>
            <ac:spMk id="35" creationId="{9D7DB11E-DD09-FE8A-7EB7-36DA3CB8CF58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2045993131" sldId="2829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11" creationId="{65E23418-F4DF-B319-83FA-CB6F0C601AD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14" creationId="{D332CF48-90B9-6676-0587-B1AC02D856D9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23" creationId="{45B9D021-C200-69F4-0EDA-25E0F24895F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27" creationId="{DA647074-96FD-CBD6-7085-B96E00A0B644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29" creationId="{8EB25C8A-3AF3-A080-6B75-93731EB2C3D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30" creationId="{8B39AEF0-3F39-43FC-A2BE-E116D381936F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31" creationId="{2BAACE2E-94B1-190E-F8F0-A6E168872AC7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34" creationId="{05B1F706-B5F3-B29F-CF29-E20E1AC42591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2045993131" sldId="2829"/>
            <ac:spMk id="35" creationId="{0A16C0E6-5404-4078-54E0-E486B988B6D3}"/>
          </ac:spMkLst>
        </pc:spChg>
      </pc:sldChg>
      <pc:sldChg chg="modSp modNotes">
        <pc:chgData name="Xavi Rv Belmont" userId="377f155679a73340" providerId="LiveId" clId="{363CBFBA-4DF2-4BBE-89E6-13700AB318F5}" dt="2025-02-20T06:47:18.050" v="0"/>
        <pc:sldMkLst>
          <pc:docMk/>
          <pc:sldMk cId="522217708" sldId="2830"/>
        </pc:sldMkLst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22217708" sldId="2830"/>
            <ac:spMk id="4" creationId="{F3B22A0D-D112-74F8-4D16-40C72E5B352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22217708" sldId="2830"/>
            <ac:spMk id="6" creationId="{A6E90F46-3D49-FD48-F08F-3A8FB62100A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22217708" sldId="2830"/>
            <ac:spMk id="7" creationId="{07698DB6-2AD1-D1F9-869A-466E928F351E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22217708" sldId="2830"/>
            <ac:spMk id="16" creationId="{015C8A45-B724-87B3-47AE-612F1971758B}"/>
          </ac:spMkLst>
        </pc:spChg>
        <pc:spChg chg="mod">
          <ac:chgData name="Xavi Rv Belmont" userId="377f155679a73340" providerId="LiveId" clId="{363CBFBA-4DF2-4BBE-89E6-13700AB318F5}" dt="2025-02-20T06:47:18.050" v="0"/>
          <ac:spMkLst>
            <pc:docMk/>
            <pc:sldMk cId="522217708" sldId="2830"/>
            <ac:spMk id="18" creationId="{4C138B0C-A954-1C80-ECBD-A443551D7243}"/>
          </ac:spMkLst>
        </pc:spChg>
      </pc:sldChg>
      <pc:sldChg chg="delSp add mod">
        <pc:chgData name="Xavi Rv Belmont" userId="377f155679a73340" providerId="LiveId" clId="{363CBFBA-4DF2-4BBE-89E6-13700AB318F5}" dt="2025-02-26T20:10:10.385" v="123" actId="478"/>
        <pc:sldMkLst>
          <pc:docMk/>
          <pc:sldMk cId="2924136915" sldId="2831"/>
        </pc:sldMkLst>
      </pc:sldChg>
      <pc:sldChg chg="add ord">
        <pc:chgData name="Xavi Rv Belmont" userId="377f155679a73340" providerId="LiveId" clId="{363CBFBA-4DF2-4BBE-89E6-13700AB318F5}" dt="2025-02-26T20:10:18.696" v="126"/>
        <pc:sldMkLst>
          <pc:docMk/>
          <pc:sldMk cId="327663244" sldId="2832"/>
        </pc:sldMkLst>
      </pc:sldChg>
      <pc:sldMasterChg chg="delSldLayout modSldLayout">
        <pc:chgData name="Xavi Rv Belmont" userId="377f155679a73340" providerId="LiveId" clId="{363CBFBA-4DF2-4BBE-89E6-13700AB318F5}" dt="2025-02-20T06:48:22.290" v="1" actId="47"/>
        <pc:sldMasterMkLst>
          <pc:docMk/>
          <pc:sldMasterMk cId="0" sldId="2147483798"/>
        </pc:sldMasterMkLst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0" sldId="2147483816"/>
          </pc:sldLayoutMkLst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0" sldId="214748386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0" sldId="2147483860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42389579" sldId="2147483883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42389579" sldId="2147483883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003365634" sldId="214748388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03365634" sldId="2147483887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03365634" sldId="2147483887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007595393" sldId="214748388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007595393" sldId="2147483888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993433238" sldId="214748388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93433238" sldId="2147483889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93433238" sldId="2147483889"/>
              <ac:spMk id="9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919534174" sldId="214748389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19534174" sldId="2147483892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19534174" sldId="2147483892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19534174" sldId="2147483892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19534174" sldId="2147483892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19534174" sldId="2147483892"/>
              <ac:spMk id="1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386387615" sldId="2147483893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86387615" sldId="2147483893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86387615" sldId="2147483893"/>
              <ac:spMk id="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86387615" sldId="2147483893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86387615" sldId="2147483893"/>
              <ac:spMk id="11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102717771" sldId="214748389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02717771" sldId="2147483894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02717771" sldId="2147483894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02717771" sldId="2147483894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02717771" sldId="2147483894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02717771" sldId="2147483894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02717771" sldId="2147483894"/>
              <ac:spMk id="1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16843851" sldId="214748389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16843851" sldId="2147483899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573957413" sldId="214748390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3957413" sldId="2147483900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3957413" sldId="2147483900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3957413" sldId="2147483900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3957413" sldId="2147483900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3957413" sldId="2147483900"/>
              <ac:spMk id="1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217400301" sldId="214748390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17400301" sldId="2147483901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17400301" sldId="2147483901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17400301" sldId="2147483901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17400301" sldId="2147483901"/>
              <ac:spMk id="1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300267225" sldId="214748390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00267225" sldId="2147483904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00267225" sldId="2147483904"/>
              <ac:spMk id="303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00267225" sldId="2147483904"/>
              <ac:spMk id="303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795155595" sldId="2147483905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5155595" sldId="2147483905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5155595" sldId="2147483905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5155595" sldId="2147483905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5155595" sldId="2147483905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5155595" sldId="2147483905"/>
              <ac:spMk id="303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5155595" sldId="2147483905"/>
              <ac:spMk id="303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365423829" sldId="214748390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65423829" sldId="2147483906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65423829" sldId="2147483906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65423829" sldId="2147483906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65423829" sldId="2147483906"/>
              <ac:spMk id="303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65423829" sldId="2147483906"/>
              <ac:spMk id="303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107640428" sldId="214748390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07640428" sldId="2147483909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206270405" sldId="214748391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06270405" sldId="2147483910"/>
              <ac:spMk id="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06270405" sldId="2147483910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06270405" sldId="2147483910"/>
              <ac:spMk id="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570367453" sldId="214748391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0367453" sldId="2147483911"/>
              <ac:spMk id="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0367453" sldId="2147483911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0367453" sldId="2147483911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0367453" sldId="2147483911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0367453" sldId="2147483911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0367453" sldId="2147483911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70367453" sldId="2147483911"/>
              <ac:spMk id="1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474945575" sldId="214748391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74945575" sldId="2147483917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74945575" sldId="2147483917"/>
              <ac:spMk id="91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74945575" sldId="2147483917"/>
              <ac:spMk id="920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804779196" sldId="214748392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04779196" sldId="2147483922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04779196" sldId="2147483922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296798663" sldId="2147483923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96798663" sldId="2147483923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96798663" sldId="2147483923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200280665" sldId="214748392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200280665" sldId="2147483924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200280665" sldId="2147483924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200280665" sldId="2147483924"/>
              <ac:spMk id="1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597086502" sldId="2147483925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97086502" sldId="2147483925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97086502" sldId="2147483925"/>
              <ac:spMk id="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926018431" sldId="214748392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26018431" sldId="2147483926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26018431" sldId="2147483926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69690215" sldId="214748392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9690215" sldId="2147483927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9690215" sldId="2147483927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9690215" sldId="2147483927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9690215" sldId="2147483927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9690215" sldId="2147483927"/>
              <ac:spMk id="5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9690215" sldId="2147483927"/>
              <ac:spMk id="59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826096161" sldId="214748392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26096161" sldId="2147483928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26096161" sldId="2147483928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98592421" sldId="214748392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8592421" sldId="2147483929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8592421" sldId="2147483929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98592421" sldId="2147483929"/>
              <ac:spMk id="11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320224583" sldId="214748393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20224583" sldId="2147483930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126231660" sldId="214748393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6231660" sldId="2147483931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123886530" sldId="214748393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23886530" sldId="2147483934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287381324" sldId="214748393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87381324" sldId="2147483937"/>
              <ac:spMk id="4" creationId="{00000000-0000-0000-0000-000000000000}"/>
            </ac:spMkLst>
          </pc:spChg>
        </pc:sldLayoutChg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803674696" sldId="2147483938"/>
          </pc:sldLayoutMkLst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792014376" sldId="214748394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2014376" sldId="2147483940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2014376" sldId="2147483940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2014376" sldId="2147483940"/>
              <ac:spMk id="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92014376" sldId="2147483940"/>
              <ac:spMk id="10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25233980" sldId="214748394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5233980" sldId="2147483942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5233980" sldId="2147483942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5233980" sldId="2147483942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25233980" sldId="2147483942"/>
              <ac:spMk id="9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82887680" sldId="2147483943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2887680" sldId="2147483943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2887680" sldId="2147483943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2887680" sldId="2147483943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2887680" sldId="2147483943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2887680" sldId="2147483943"/>
              <ac:spMk id="1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556208915" sldId="214748394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56208915" sldId="2147483944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56208915" sldId="2147483944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56208915" sldId="2147483944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968223763" sldId="2147483945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8223763" sldId="2147483945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8223763" sldId="2147483945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8223763" sldId="2147483945"/>
              <ac:spMk id="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461527834" sldId="214748394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61527834" sldId="2147483946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140358248" sldId="214748394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40358248" sldId="2147483947"/>
              <ac:spMk id="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40358248" sldId="2147483947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40358248" sldId="2147483947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40358248" sldId="2147483947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40358248" sldId="2147483947"/>
              <ac:spMk id="1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090959005" sldId="214748394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90959005" sldId="2147483948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90959005" sldId="2147483948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90959005" sldId="2147483948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90959005" sldId="2147483948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90959005" sldId="2147483948"/>
              <ac:spMk id="1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88212552" sldId="214748394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8212552" sldId="2147483949"/>
              <ac:spMk id="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8212552" sldId="2147483949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8212552" sldId="2147483949"/>
              <ac:spMk id="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8212552" sldId="2147483949"/>
              <ac:spMk id="10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011836802" sldId="214748395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11836802" sldId="2147483950"/>
              <ac:spMk id="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11836802" sldId="2147483950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11836802" sldId="2147483950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11836802" sldId="2147483950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11836802" sldId="2147483950"/>
              <ac:spMk id="1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617137534" sldId="214748395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617137534" sldId="2147483952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617137534" sldId="2147483952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07287153" sldId="2147483953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7287153" sldId="2147483953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7287153" sldId="2147483953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7287153" sldId="2147483953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615351511" sldId="2147483955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15351511" sldId="2147483955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15351511" sldId="2147483955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615351511" sldId="2147483955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731232865" sldId="214748395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31232865" sldId="2147483956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31232865" sldId="2147483956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31232865" sldId="2147483956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830071523" sldId="214748395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071523" sldId="2147483957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071523" sldId="2147483957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071523" sldId="2147483957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129613084" sldId="214748395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129613084" sldId="2147483958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129613084" sldId="2147483958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129613084" sldId="2147483958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129574640" sldId="214748395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9574640" sldId="2147483959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9574640" sldId="2147483959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9574640" sldId="2147483959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9574640" sldId="2147483959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9574640" sldId="2147483959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9574640" sldId="2147483959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29574640" sldId="2147483959"/>
              <ac:spMk id="1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177546397" sldId="214748396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77546397" sldId="2147483960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77546397" sldId="2147483960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177546397" sldId="2147483960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071728306" sldId="214748396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071728306" sldId="2147483961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071728306" sldId="2147483961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071728306" sldId="2147483961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071728306" sldId="2147483961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071728306" sldId="2147483961"/>
              <ac:spMk id="1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543861221" sldId="214748396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543861221" sldId="2147483962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543861221" sldId="2147483962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543861221" sldId="2147483962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543861221" sldId="2147483962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543861221" sldId="2147483962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543861221" sldId="2147483962"/>
              <ac:spMk id="1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543861221" sldId="2147483962"/>
              <ac:spMk id="2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190848915" sldId="214748396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190848915" sldId="2147483964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190848915" sldId="2147483964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190848915" sldId="2147483964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190848915" sldId="2147483964"/>
              <ac:spMk id="11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575781600" sldId="2147483965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575781600" sldId="2147483965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575781600" sldId="2147483965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575781600" sldId="2147483965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575781600" sldId="2147483965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575781600" sldId="2147483965"/>
              <ac:spMk id="1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714927744" sldId="214748396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14927744" sldId="2147483966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14927744" sldId="2147483966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14927744" sldId="2147483966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14927744" sldId="2147483966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714927744" sldId="2147483966"/>
              <ac:spMk id="1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962420133" sldId="214748396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2420133" sldId="2147483967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2420133" sldId="2147483967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2420133" sldId="2147483967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2420133" sldId="2147483967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2420133" sldId="2147483967"/>
              <ac:spMk id="1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2420133" sldId="2147483967"/>
              <ac:spMk id="1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62420133" sldId="2147483967"/>
              <ac:spMk id="20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017307957" sldId="214748396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17307957" sldId="2147483968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17307957" sldId="2147483968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17307957" sldId="2147483968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17307957" sldId="2147483968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17307957" sldId="2147483968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17307957" sldId="2147483968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17307957" sldId="2147483968"/>
              <ac:spMk id="18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43828686" sldId="214748396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43828686" sldId="2147483969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43828686" sldId="2147483969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43828686" sldId="2147483969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349757702" sldId="214748397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1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1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2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349757702" sldId="2147483970"/>
              <ac:spMk id="21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510187945" sldId="2147483973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10187945" sldId="2147483973"/>
              <ac:spMk id="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10187945" sldId="2147483973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510187945" sldId="2147483973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235158286" sldId="214748401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35158286" sldId="2147484016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35158286" sldId="2147484016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35158286" sldId="2147484016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35158286" sldId="2147484016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35158286" sldId="2147484016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235158286" sldId="2147484016"/>
              <ac:spMk id="15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966312895" sldId="214748401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66312895" sldId="2147484017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66312895" sldId="2147484017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66312895" sldId="2147484017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974326116" sldId="214748401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74326116" sldId="2147484018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74326116" sldId="2147484018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974326116" sldId="2147484018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59272232" sldId="214748401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9272232" sldId="2147484019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9272232" sldId="2147484019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9272232" sldId="2147484019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9272232" sldId="2147484019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056994007" sldId="214748402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56994007" sldId="2147484020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56994007" sldId="2147484020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56994007" sldId="2147484020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56994007" sldId="2147484020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712347675" sldId="214748402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12347675" sldId="2147484021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12347675" sldId="2147484021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12347675" sldId="2147484021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12347675" sldId="2147484021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12347675" sldId="2147484021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838928975" sldId="214748402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38928975" sldId="2147484022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38928975" sldId="2147484022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38928975" sldId="2147484022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38928975" sldId="2147484022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38928975" sldId="2147484022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838928975" sldId="2147484022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438422293" sldId="214748402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38422293" sldId="2147484024"/>
              <ac:spMk id="1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38422293" sldId="2147484024"/>
              <ac:spMk id="2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38422293" sldId="2147484024"/>
              <ac:spMk id="2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38422293" sldId="2147484024"/>
              <ac:spMk id="2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38422293" sldId="2147484024"/>
              <ac:spMk id="2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38422293" sldId="2147484024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38422293" sldId="2147484024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49881856" sldId="2147484025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9881856" sldId="2147484025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9881856" sldId="2147484025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9881856" sldId="2147484025"/>
              <ac:spMk id="1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9881856" sldId="2147484025"/>
              <ac:spMk id="1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9881856" sldId="2147484025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49881856" sldId="2147484025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85884385" sldId="214748402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5884385" sldId="2147484029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5884385" sldId="2147484029"/>
              <ac:spMk id="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5884385" sldId="2147484029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5884385" sldId="2147484029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5884385" sldId="2147484029"/>
              <ac:spMk id="1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018334741" sldId="214748403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018334741" sldId="2147484030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038751385" sldId="214748403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38751385" sldId="2147484031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38751385" sldId="2147484031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38751385" sldId="2147484031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38751385" sldId="2147484031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038751385" sldId="2147484031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95719627" sldId="214748403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719627" sldId="2147484032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719627" sldId="2147484032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719627" sldId="2147484032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719627" sldId="2147484032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719627" sldId="2147484032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719627" sldId="2147484032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830609145" sldId="2147484033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609145" sldId="2147484033"/>
              <ac:spMk id="1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609145" sldId="2147484033"/>
              <ac:spMk id="15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609145" sldId="2147484033"/>
              <ac:spMk id="1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609145" sldId="2147484033"/>
              <ac:spMk id="1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609145" sldId="2147484033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830609145" sldId="2147484033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708244018" sldId="214748403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08244018" sldId="2147484034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08244018" sldId="2147484034"/>
              <ac:spMk id="9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08244018" sldId="2147484034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708244018" sldId="2147484034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852739038" sldId="214748403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52739038" sldId="2147484037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52739038" sldId="2147484037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52739038" sldId="2147484037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044748619" sldId="214748403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44748619" sldId="2147484038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44748619" sldId="2147484038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044748619" sldId="2147484038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229304567" sldId="214748403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29304567" sldId="2147484039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29304567" sldId="2147484039"/>
              <ac:spMk id="1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29304567" sldId="2147484039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29304567" sldId="2147484039"/>
              <ac:spMk id="742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229304567" sldId="2147484039"/>
              <ac:spMk id="743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67146877" sldId="214748404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67146877" sldId="2147484040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67146877" sldId="2147484040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67146877" sldId="2147484040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67146877" sldId="2147484040"/>
              <ac:spMk id="9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330193407" sldId="214748404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30193407" sldId="2147484041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30193407" sldId="2147484041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30193407" sldId="2147484041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330193407" sldId="2147484041"/>
              <ac:spMk id="9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264180727" sldId="2147484044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264180727" sldId="2147484044"/>
              <ac:spMk id="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264180727" sldId="2147484044"/>
              <ac:spMk id="11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264180727" sldId="2147484044"/>
              <ac:spMk id="1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264180727" sldId="2147484044"/>
              <ac:spMk id="1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560261937" sldId="214748404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560261937" sldId="2147484046"/>
              <ac:spMk id="4" creationId="{00000000-0000-0000-0000-000000000000}"/>
            </ac:spMkLst>
          </pc:spChg>
        </pc:sldLayoutChg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3138915508" sldId="2147484048"/>
          </pc:sldLayoutMkLst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164010884" sldId="2147484049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164010884" sldId="2147484049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741809963" sldId="2147484050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741809963" sldId="2147484050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510500738" sldId="214748405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510500738" sldId="2147484051"/>
              <ac:spMk id="4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412277459" sldId="214748405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2277459" sldId="2147484052"/>
              <ac:spMk id="6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2277459" sldId="2147484052"/>
              <ac:spMk id="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412277459" sldId="2147484052"/>
              <ac:spMk id="9" creationId="{00000000-0000-0000-0000-000000000000}"/>
            </ac:spMkLst>
          </pc:spChg>
        </pc:sldLayoutChg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1683423411" sldId="2147484053"/>
          </pc:sldLayoutMkLst>
        </pc:sldLayoutChg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2623648273" sldId="2147484054"/>
          </pc:sldLayoutMkLst>
        </pc:sldLayoutChg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2565933804" sldId="2147484055"/>
          </pc:sldLayoutMkLst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2816704279" sldId="2147484056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16704279" sldId="2147484056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16704279" sldId="2147484056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2816704279" sldId="2147484056"/>
              <ac:spMk id="6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974343088" sldId="2147484057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974343088" sldId="2147484057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974343088" sldId="2147484057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974343088" sldId="2147484057"/>
              <ac:spMk id="7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955688232" sldId="2147484058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5688232" sldId="2147484058"/>
              <ac:spMk id="7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5688232" sldId="2147484058"/>
              <ac:spMk id="8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5688232" sldId="2147484058"/>
              <ac:spMk id="10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955688232" sldId="2147484058"/>
              <ac:spMk id="11" creationId="{00000000-0000-0000-0000-000000000000}"/>
            </ac:spMkLst>
          </pc:spChg>
        </pc:sldLayoutChg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3249759983" sldId="2147484059"/>
          </pc:sldLayoutMkLst>
        </pc:sldLayoutChg>
        <pc:sldLayoutChg chg="modSp del">
          <pc:chgData name="Xavi Rv Belmont" userId="377f155679a73340" providerId="LiveId" clId="{363CBFBA-4DF2-4BBE-89E6-13700AB318F5}" dt="2025-02-20T06:48:22.290" v="1" actId="47"/>
          <pc:sldLayoutMkLst>
            <pc:docMk/>
            <pc:sldMasterMk cId="0" sldId="2147483798"/>
            <pc:sldLayoutMk cId="1486385567" sldId="2147484060"/>
          </pc:sldLayoutMkLst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1442623035" sldId="2147484061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442623035" sldId="2147484061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442623035" sldId="2147484061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1442623035" sldId="2147484061"/>
              <ac:spMk id="22" creationId="{00000000-0000-0000-0000-000000000000}"/>
            </ac:spMkLst>
          </pc:spChg>
        </pc:sldLayoutChg>
        <pc:sldLayoutChg chg="modSp">
          <pc:chgData name="Xavi Rv Belmont" userId="377f155679a73340" providerId="LiveId" clId="{363CBFBA-4DF2-4BBE-89E6-13700AB318F5}" dt="2025-02-20T06:47:18.050" v="0"/>
          <pc:sldLayoutMkLst>
            <pc:docMk/>
            <pc:sldMasterMk cId="0" sldId="2147483798"/>
            <pc:sldLayoutMk cId="3728084124" sldId="2147484062"/>
          </pc:sldLayoutMkLst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728084124" sldId="2147484062"/>
              <ac:spMk id="3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728084124" sldId="2147484062"/>
              <ac:spMk id="4" creationId="{00000000-0000-0000-0000-000000000000}"/>
            </ac:spMkLst>
          </pc:spChg>
          <pc:spChg chg="mod">
            <ac:chgData name="Xavi Rv Belmont" userId="377f155679a73340" providerId="LiveId" clId="{363CBFBA-4DF2-4BBE-89E6-13700AB318F5}" dt="2025-02-20T06:47:18.050" v="0"/>
            <ac:spMkLst>
              <pc:docMk/>
              <pc:sldMasterMk cId="0" sldId="2147483798"/>
              <pc:sldLayoutMk cId="3728084124" sldId="2147484062"/>
              <ac:spMk id="6" creationId="{00000000-0000-0000-0000-000000000000}"/>
            </ac:spMkLst>
          </pc:spChg>
        </pc:sldLayoutChg>
      </pc:sldMasterChg>
    </pc:docChg>
  </pc:docChgLst>
  <pc:docChgLst>
    <pc:chgData name="Xavi Rv Belmont" userId="377f155679a73340" providerId="LiveId" clId="{43D4C3EC-2779-4159-9FE7-62E74F3F3E13}"/>
    <pc:docChg chg="undo custSel addSld delSld modSld sldOrd modMainMaster">
      <pc:chgData name="Xavi Rv Belmont" userId="377f155679a73340" providerId="LiveId" clId="{43D4C3EC-2779-4159-9FE7-62E74F3F3E13}" dt="2025-01-10T02:43:26.432" v="1552" actId="207"/>
      <pc:docMkLst>
        <pc:docMk/>
      </pc:docMkLst>
      <pc:sldChg chg="modSp mod">
        <pc:chgData name="Xavi Rv Belmont" userId="377f155679a73340" providerId="LiveId" clId="{43D4C3EC-2779-4159-9FE7-62E74F3F3E13}" dt="2025-01-10T02:28:32.155" v="1251" actId="1076"/>
        <pc:sldMkLst>
          <pc:docMk/>
          <pc:sldMk cId="3389081044" sldId="2614"/>
        </pc:sldMkLst>
      </pc:sldChg>
      <pc:sldChg chg="modSp mod">
        <pc:chgData name="Xavi Rv Belmont" userId="377f155679a73340" providerId="LiveId" clId="{43D4C3EC-2779-4159-9FE7-62E74F3F3E13}" dt="2025-01-10T01:09:50.344" v="590" actId="1076"/>
        <pc:sldMkLst>
          <pc:docMk/>
          <pc:sldMk cId="1186315286" sldId="2615"/>
        </pc:sldMkLst>
        <pc:spChg chg="mod">
          <ac:chgData name="Xavi Rv Belmont" userId="377f155679a73340" providerId="LiveId" clId="{43D4C3EC-2779-4159-9FE7-62E74F3F3E13}" dt="2025-01-10T01:09:45.406" v="588" actId="1076"/>
          <ac:spMkLst>
            <pc:docMk/>
            <pc:sldMk cId="1186315286" sldId="2615"/>
            <ac:spMk id="9" creationId="{00000000-0000-0000-0000-000000000000}"/>
          </ac:spMkLst>
        </pc:spChg>
        <pc:spChg chg="mod">
          <ac:chgData name="Xavi Rv Belmont" userId="377f155679a73340" providerId="LiveId" clId="{43D4C3EC-2779-4159-9FE7-62E74F3F3E13}" dt="2025-01-10T01:09:48.328" v="589" actId="1076"/>
          <ac:spMkLst>
            <pc:docMk/>
            <pc:sldMk cId="1186315286" sldId="2615"/>
            <ac:spMk id="15" creationId="{C112CA45-7D7E-C9AB-B494-9740940D25C5}"/>
          </ac:spMkLst>
        </pc:spChg>
        <pc:picChg chg="mod">
          <ac:chgData name="Xavi Rv Belmont" userId="377f155679a73340" providerId="LiveId" clId="{43D4C3EC-2779-4159-9FE7-62E74F3F3E13}" dt="2025-01-10T01:09:50.344" v="590" actId="1076"/>
          <ac:picMkLst>
            <pc:docMk/>
            <pc:sldMk cId="1186315286" sldId="2615"/>
            <ac:picMk id="10" creationId="{87CF7801-2C6D-7EB4-1637-8EDA66CBE579}"/>
          </ac:picMkLst>
        </pc:picChg>
      </pc:sldChg>
      <pc:sldChg chg="modSp mod">
        <pc:chgData name="Xavi Rv Belmont" userId="377f155679a73340" providerId="LiveId" clId="{43D4C3EC-2779-4159-9FE7-62E74F3F3E13}" dt="2025-01-08T17:48:30.063" v="31" actId="6549"/>
        <pc:sldMkLst>
          <pc:docMk/>
          <pc:sldMk cId="3162830281" sldId="2718"/>
        </pc:sldMkLst>
        <pc:spChg chg="mod">
          <ac:chgData name="Xavi Rv Belmont" userId="377f155679a73340" providerId="LiveId" clId="{43D4C3EC-2779-4159-9FE7-62E74F3F3E13}" dt="2025-01-08T17:48:30.063" v="31" actId="6549"/>
          <ac:spMkLst>
            <pc:docMk/>
            <pc:sldMk cId="3162830281" sldId="2718"/>
            <ac:spMk id="6" creationId="{6FB709E2-44AE-E0FD-B7AF-893BD544CA7A}"/>
          </ac:spMkLst>
        </pc:spChg>
      </pc:sldChg>
      <pc:sldChg chg="addSp delSp modSp add mod">
        <pc:chgData name="Xavi Rv Belmont" userId="377f155679a73340" providerId="LiveId" clId="{43D4C3EC-2779-4159-9FE7-62E74F3F3E13}" dt="2025-01-08T20:55:04.837" v="48" actId="2711"/>
        <pc:sldMkLst>
          <pc:docMk/>
          <pc:sldMk cId="1742758187" sldId="2744"/>
        </pc:sldMkLst>
        <pc:spChg chg="add mod">
          <ac:chgData name="Xavi Rv Belmont" userId="377f155679a73340" providerId="LiveId" clId="{43D4C3EC-2779-4159-9FE7-62E74F3F3E13}" dt="2025-01-08T17:13:23.205" v="29"/>
          <ac:spMkLst>
            <pc:docMk/>
            <pc:sldMk cId="1742758187" sldId="2744"/>
            <ac:spMk id="8" creationId="{F4387529-663E-2E57-921C-4477F10E5A30}"/>
          </ac:spMkLst>
        </pc:spChg>
        <pc:spChg chg="mod">
          <ac:chgData name="Xavi Rv Belmont" userId="377f155679a73340" providerId="LiveId" clId="{43D4C3EC-2779-4159-9FE7-62E74F3F3E13}" dt="2025-01-08T20:55:04.837" v="48" actId="2711"/>
          <ac:spMkLst>
            <pc:docMk/>
            <pc:sldMk cId="1742758187" sldId="2744"/>
            <ac:spMk id="21" creationId="{CF220750-7BCF-28E2-F26D-BA4BDBD769D2}"/>
          </ac:spMkLst>
        </pc:spChg>
        <pc:picChg chg="add mod modCrop">
          <ac:chgData name="Xavi Rv Belmont" userId="377f155679a73340" providerId="LiveId" clId="{43D4C3EC-2779-4159-9FE7-62E74F3F3E13}" dt="2025-01-08T17:13:05.616" v="24" actId="18131"/>
          <ac:picMkLst>
            <pc:docMk/>
            <pc:sldMk cId="1742758187" sldId="2744"/>
            <ac:picMk id="5" creationId="{8F46B09B-6522-E2AF-DA95-4D4F7FE2F41D}"/>
          </ac:picMkLst>
        </pc:picChg>
        <pc:picChg chg="add mod">
          <ac:chgData name="Xavi Rv Belmont" userId="377f155679a73340" providerId="LiveId" clId="{43D4C3EC-2779-4159-9FE7-62E74F3F3E13}" dt="2025-01-08T20:54:40.087" v="40" actId="1076"/>
          <ac:picMkLst>
            <pc:docMk/>
            <pc:sldMk cId="1742758187" sldId="2744"/>
            <ac:picMk id="12" creationId="{FF618DF5-2EAD-366C-ACEE-FA506477E5C4}"/>
          </ac:picMkLst>
        </pc:picChg>
      </pc:sldChg>
      <pc:sldChg chg="addSp delSp modSp add mod">
        <pc:chgData name="Xavi Rv Belmont" userId="377f155679a73340" providerId="LiveId" clId="{43D4C3EC-2779-4159-9FE7-62E74F3F3E13}" dt="2025-01-08T21:04:11.617" v="108" actId="732"/>
        <pc:sldMkLst>
          <pc:docMk/>
          <pc:sldMk cId="441878012" sldId="2745"/>
        </pc:sldMkLst>
        <pc:spChg chg="mod topLvl">
          <ac:chgData name="Xavi Rv Belmont" userId="377f155679a73340" providerId="LiveId" clId="{43D4C3EC-2779-4159-9FE7-62E74F3F3E13}" dt="2025-01-08T20:57:47.731" v="83" actId="1076"/>
          <ac:spMkLst>
            <pc:docMk/>
            <pc:sldMk cId="441878012" sldId="2745"/>
            <ac:spMk id="5" creationId="{8F2DA1F1-2972-FD83-0210-28C0FBC19A6A}"/>
          </ac:spMkLst>
        </pc:spChg>
        <pc:spChg chg="mod">
          <ac:chgData name="Xavi Rv Belmont" userId="377f155679a73340" providerId="LiveId" clId="{43D4C3EC-2779-4159-9FE7-62E74F3F3E13}" dt="2025-01-08T20:58:08.374" v="87" actId="6549"/>
          <ac:spMkLst>
            <pc:docMk/>
            <pc:sldMk cId="441878012" sldId="2745"/>
            <ac:spMk id="21" creationId="{FF3BCA7D-9C77-C79F-C351-0356DFFCB82B}"/>
          </ac:spMkLst>
        </pc:spChg>
        <pc:spChg chg="mod">
          <ac:chgData name="Xavi Rv Belmont" userId="377f155679a73340" providerId="LiveId" clId="{43D4C3EC-2779-4159-9FE7-62E74F3F3E13}" dt="2025-01-08T20:56:13.363" v="64" actId="1076"/>
          <ac:spMkLst>
            <pc:docMk/>
            <pc:sldMk cId="441878012" sldId="2745"/>
            <ac:spMk id="58" creationId="{4771A061-A806-9336-C2C2-940EBFE7FAD5}"/>
          </ac:spMkLst>
        </pc:spChg>
        <pc:picChg chg="add mod">
          <ac:chgData name="Xavi Rv Belmont" userId="377f155679a73340" providerId="LiveId" clId="{43D4C3EC-2779-4159-9FE7-62E74F3F3E13}" dt="2025-01-08T20:57:56.970" v="85" actId="207"/>
          <ac:picMkLst>
            <pc:docMk/>
            <pc:sldMk cId="441878012" sldId="2745"/>
            <ac:picMk id="3" creationId="{974B77D0-D97A-D67B-7F8F-2090BAC44B75}"/>
          </ac:picMkLst>
        </pc:picChg>
        <pc:picChg chg="add mod ord modCrop">
          <ac:chgData name="Xavi Rv Belmont" userId="377f155679a73340" providerId="LiveId" clId="{43D4C3EC-2779-4159-9FE7-62E74F3F3E13}" dt="2025-01-08T21:04:11.617" v="108" actId="732"/>
          <ac:picMkLst>
            <pc:docMk/>
            <pc:sldMk cId="441878012" sldId="2745"/>
            <ac:picMk id="13" creationId="{D8047434-A1B8-9413-5632-4B6A9356D316}"/>
          </ac:picMkLst>
        </pc:picChg>
      </pc:sldChg>
      <pc:sldChg chg="addSp delSp modSp add mod">
        <pc:chgData name="Xavi Rv Belmont" userId="377f155679a73340" providerId="LiveId" clId="{43D4C3EC-2779-4159-9FE7-62E74F3F3E13}" dt="2025-01-08T21:12:19.577" v="180" actId="18131"/>
        <pc:sldMkLst>
          <pc:docMk/>
          <pc:sldMk cId="3719597520" sldId="2746"/>
        </pc:sldMkLst>
        <pc:spChg chg="mod">
          <ac:chgData name="Xavi Rv Belmont" userId="377f155679a73340" providerId="LiveId" clId="{43D4C3EC-2779-4159-9FE7-62E74F3F3E13}" dt="2025-01-08T21:05:28.753" v="118"/>
          <ac:spMkLst>
            <pc:docMk/>
            <pc:sldMk cId="3719597520" sldId="2746"/>
            <ac:spMk id="3" creationId="{B152B78E-AA64-903E-165A-4B6C886F4418}"/>
          </ac:spMkLst>
        </pc:spChg>
        <pc:spChg chg="mod">
          <ac:chgData name="Xavi Rv Belmont" userId="377f155679a73340" providerId="LiveId" clId="{43D4C3EC-2779-4159-9FE7-62E74F3F3E13}" dt="2025-01-08T21:06:59.243" v="143" actId="1076"/>
          <ac:spMkLst>
            <pc:docMk/>
            <pc:sldMk cId="3719597520" sldId="2746"/>
            <ac:spMk id="4" creationId="{A0FD32AA-9305-B4E2-F301-2EAFB1D0D956}"/>
          </ac:spMkLst>
        </pc:spChg>
        <pc:spChg chg="mod">
          <ac:chgData name="Xavi Rv Belmont" userId="377f155679a73340" providerId="LiveId" clId="{43D4C3EC-2779-4159-9FE7-62E74F3F3E13}" dt="2025-01-08T21:05:09.607" v="113" actId="207"/>
          <ac:spMkLst>
            <pc:docMk/>
            <pc:sldMk cId="3719597520" sldId="2746"/>
            <ac:spMk id="6" creationId="{C73C2BA1-BC23-3FB7-6F7C-1D4BC76A1F2F}"/>
          </ac:spMkLst>
        </pc:spChg>
        <pc:spChg chg="mod">
          <ac:chgData name="Xavi Rv Belmont" userId="377f155679a73340" providerId="LiveId" clId="{43D4C3EC-2779-4159-9FE7-62E74F3F3E13}" dt="2025-01-08T21:06:56.653" v="142" actId="404"/>
          <ac:spMkLst>
            <pc:docMk/>
            <pc:sldMk cId="3719597520" sldId="2746"/>
            <ac:spMk id="12" creationId="{670C25A4-78ED-4066-B9B2-97C8B81F4283}"/>
          </ac:spMkLst>
        </pc:spChg>
        <pc:spChg chg="mod">
          <ac:chgData name="Xavi Rv Belmont" userId="377f155679a73340" providerId="LiveId" clId="{43D4C3EC-2779-4159-9FE7-62E74F3F3E13}" dt="2025-01-08T21:07:06.947" v="147" actId="1076"/>
          <ac:spMkLst>
            <pc:docMk/>
            <pc:sldMk cId="3719597520" sldId="2746"/>
            <ac:spMk id="13" creationId="{1E97A365-8D43-B584-B033-1115F6E780F9}"/>
          </ac:spMkLst>
        </pc:spChg>
        <pc:spChg chg="mod">
          <ac:chgData name="Xavi Rv Belmont" userId="377f155679a73340" providerId="LiveId" clId="{43D4C3EC-2779-4159-9FE7-62E74F3F3E13}" dt="2025-01-08T21:07:03.915" v="146" actId="1076"/>
          <ac:spMkLst>
            <pc:docMk/>
            <pc:sldMk cId="3719597520" sldId="2746"/>
            <ac:spMk id="14" creationId="{51B49BCD-70AF-34C8-C28F-7008BDBE07B6}"/>
          </ac:spMkLst>
        </pc:spChg>
        <pc:spChg chg="mod">
          <ac:chgData name="Xavi Rv Belmont" userId="377f155679a73340" providerId="LiveId" clId="{43D4C3EC-2779-4159-9FE7-62E74F3F3E13}" dt="2025-01-08T21:07:02.518" v="145" actId="1076"/>
          <ac:spMkLst>
            <pc:docMk/>
            <pc:sldMk cId="3719597520" sldId="2746"/>
            <ac:spMk id="15" creationId="{54F01E36-CD7A-DAB4-5FA3-3E156112938F}"/>
          </ac:spMkLst>
        </pc:spChg>
        <pc:picChg chg="add del mod modCrop">
          <ac:chgData name="Xavi Rv Belmont" userId="377f155679a73340" providerId="LiveId" clId="{43D4C3EC-2779-4159-9FE7-62E74F3F3E13}" dt="2025-01-08T21:12:19.577" v="180" actId="18131"/>
          <ac:picMkLst>
            <pc:docMk/>
            <pc:sldMk cId="3719597520" sldId="2746"/>
            <ac:picMk id="17" creationId="{AC28D6BD-EA76-CD20-AAA4-D50805A7B300}"/>
          </ac:picMkLst>
        </pc:picChg>
        <pc:picChg chg="add mod">
          <ac:chgData name="Xavi Rv Belmont" userId="377f155679a73340" providerId="LiveId" clId="{43D4C3EC-2779-4159-9FE7-62E74F3F3E13}" dt="2025-01-08T21:10:27.378" v="158" actId="962"/>
          <ac:picMkLst>
            <pc:docMk/>
            <pc:sldMk cId="3719597520" sldId="2746"/>
            <ac:picMk id="24" creationId="{245A6834-D9FA-7BBE-7388-BC648E35EE02}"/>
          </ac:picMkLst>
        </pc:picChg>
        <pc:picChg chg="add mod">
          <ac:chgData name="Xavi Rv Belmont" userId="377f155679a73340" providerId="LiveId" clId="{43D4C3EC-2779-4159-9FE7-62E74F3F3E13}" dt="2025-01-08T21:11:47.877" v="168"/>
          <ac:picMkLst>
            <pc:docMk/>
            <pc:sldMk cId="3719597520" sldId="2746"/>
            <ac:picMk id="30" creationId="{941B8ADB-8654-8E89-C7DD-D9BFB5F9A2AE}"/>
          </ac:picMkLst>
        </pc:picChg>
      </pc:sldChg>
      <pc:sldChg chg="addSp delSp modSp add mod">
        <pc:chgData name="Xavi Rv Belmont" userId="377f155679a73340" providerId="LiveId" clId="{43D4C3EC-2779-4159-9FE7-62E74F3F3E13}" dt="2025-01-08T21:19:13.124" v="223" actId="20577"/>
        <pc:sldMkLst>
          <pc:docMk/>
          <pc:sldMk cId="1039137118" sldId="2747"/>
        </pc:sldMkLst>
        <pc:spChg chg="mod">
          <ac:chgData name="Xavi Rv Belmont" userId="377f155679a73340" providerId="LiveId" clId="{43D4C3EC-2779-4159-9FE7-62E74F3F3E13}" dt="2025-01-08T21:15:24.617" v="207"/>
          <ac:spMkLst>
            <pc:docMk/>
            <pc:sldMk cId="1039137118" sldId="2747"/>
            <ac:spMk id="6" creationId="{B0A2D3A8-2E36-E26A-0847-EBF8A064093B}"/>
          </ac:spMkLst>
        </pc:spChg>
        <pc:spChg chg="mod">
          <ac:chgData name="Xavi Rv Belmont" userId="377f155679a73340" providerId="LiveId" clId="{43D4C3EC-2779-4159-9FE7-62E74F3F3E13}" dt="2025-01-08T21:19:13.124" v="223" actId="20577"/>
          <ac:spMkLst>
            <pc:docMk/>
            <pc:sldMk cId="1039137118" sldId="2747"/>
            <ac:spMk id="10" creationId="{0114EAF2-224E-0A68-E4CE-28C5BB2D18E7}"/>
          </ac:spMkLst>
        </pc:spChg>
        <pc:spChg chg="mod">
          <ac:chgData name="Xavi Rv Belmont" userId="377f155679a73340" providerId="LiveId" clId="{43D4C3EC-2779-4159-9FE7-62E74F3F3E13}" dt="2025-01-08T21:14:32.080" v="199" actId="20577"/>
          <ac:spMkLst>
            <pc:docMk/>
            <pc:sldMk cId="1039137118" sldId="2747"/>
            <ac:spMk id="35" creationId="{CF30F643-1258-D362-274D-44A8A4F936D1}"/>
          </ac:spMkLst>
        </pc:spChg>
        <pc:picChg chg="add mod">
          <ac:chgData name="Xavi Rv Belmont" userId="377f155679a73340" providerId="LiveId" clId="{43D4C3EC-2779-4159-9FE7-62E74F3F3E13}" dt="2025-01-08T21:18:21.825" v="222" actId="1076"/>
          <ac:picMkLst>
            <pc:docMk/>
            <pc:sldMk cId="1039137118" sldId="2747"/>
            <ac:picMk id="2" creationId="{F43D3CF3-9FA6-CAA3-14D7-CB7A6B25FF83}"/>
          </ac:picMkLst>
        </pc:picChg>
        <pc:picChg chg="add mod ord modCrop">
          <ac:chgData name="Xavi Rv Belmont" userId="377f155679a73340" providerId="LiveId" clId="{43D4C3EC-2779-4159-9FE7-62E74F3F3E13}" dt="2025-01-08T21:18:15.365" v="221" actId="167"/>
          <ac:picMkLst>
            <pc:docMk/>
            <pc:sldMk cId="1039137118" sldId="2747"/>
            <ac:picMk id="4" creationId="{61D12926-7E76-9948-0BDB-1A1772994916}"/>
          </ac:picMkLst>
        </pc:picChg>
      </pc:sldChg>
      <pc:sldChg chg="addSp delSp modSp add mod">
        <pc:chgData name="Xavi Rv Belmont" userId="377f155679a73340" providerId="LiveId" clId="{43D4C3EC-2779-4159-9FE7-62E74F3F3E13}" dt="2025-01-08T21:29:08.067" v="273" actId="1076"/>
        <pc:sldMkLst>
          <pc:docMk/>
          <pc:sldMk cId="640711725" sldId="2748"/>
        </pc:sldMkLst>
        <pc:spChg chg="mod">
          <ac:chgData name="Xavi Rv Belmont" userId="377f155679a73340" providerId="LiveId" clId="{43D4C3EC-2779-4159-9FE7-62E74F3F3E13}" dt="2025-01-08T21:21:49.831" v="246" actId="21"/>
          <ac:spMkLst>
            <pc:docMk/>
            <pc:sldMk cId="640711725" sldId="2748"/>
            <ac:spMk id="20" creationId="{8F031404-F1BD-9692-E2BB-B56CFDD671B5}"/>
          </ac:spMkLst>
        </pc:spChg>
        <pc:spChg chg="mod">
          <ac:chgData name="Xavi Rv Belmont" userId="377f155679a73340" providerId="LiveId" clId="{43D4C3EC-2779-4159-9FE7-62E74F3F3E13}" dt="2025-01-08T21:22:28.597" v="261" actId="20577"/>
          <ac:spMkLst>
            <pc:docMk/>
            <pc:sldMk cId="640711725" sldId="2748"/>
            <ac:spMk id="21" creationId="{A6270701-B4E9-37B4-49F4-3A6D7844BB5F}"/>
          </ac:spMkLst>
        </pc:spChg>
        <pc:spChg chg="mod">
          <ac:chgData name="Xavi Rv Belmont" userId="377f155679a73340" providerId="LiveId" clId="{43D4C3EC-2779-4159-9FE7-62E74F3F3E13}" dt="2025-01-08T21:22:08.107" v="254" actId="1076"/>
          <ac:spMkLst>
            <pc:docMk/>
            <pc:sldMk cId="640711725" sldId="2748"/>
            <ac:spMk id="22" creationId="{B4304B3B-245F-BC96-92DF-4F0EC7F2311E}"/>
          </ac:spMkLst>
        </pc:spChg>
        <pc:picChg chg="add mod">
          <ac:chgData name="Xavi Rv Belmont" userId="377f155679a73340" providerId="LiveId" clId="{43D4C3EC-2779-4159-9FE7-62E74F3F3E13}" dt="2025-01-08T21:26:56.728" v="263" actId="27614"/>
          <ac:picMkLst>
            <pc:docMk/>
            <pc:sldMk cId="640711725" sldId="2748"/>
            <ac:picMk id="8" creationId="{3BBAE8BB-D3BE-EC16-53D1-10174DF1D8F3}"/>
          </ac:picMkLst>
        </pc:picChg>
        <pc:picChg chg="add mod modCrop">
          <ac:chgData name="Xavi Rv Belmont" userId="377f155679a73340" providerId="LiveId" clId="{43D4C3EC-2779-4159-9FE7-62E74F3F3E13}" dt="2025-01-08T21:27:35.547" v="266" actId="18131"/>
          <ac:picMkLst>
            <pc:docMk/>
            <pc:sldMk cId="640711725" sldId="2748"/>
            <ac:picMk id="10" creationId="{0BD148CF-F43D-2338-205C-AD0A1107F211}"/>
          </ac:picMkLst>
        </pc:picChg>
        <pc:picChg chg="add mod modCrop">
          <ac:chgData name="Xavi Rv Belmont" userId="377f155679a73340" providerId="LiveId" clId="{43D4C3EC-2779-4159-9FE7-62E74F3F3E13}" dt="2025-01-08T21:28:43.997" v="269" actId="27614"/>
          <ac:picMkLst>
            <pc:docMk/>
            <pc:sldMk cId="640711725" sldId="2748"/>
            <ac:picMk id="12" creationId="{CA68D81E-C500-C84E-8735-1D0A007878F5}"/>
          </ac:picMkLst>
        </pc:picChg>
        <pc:picChg chg="add mod">
          <ac:chgData name="Xavi Rv Belmont" userId="377f155679a73340" providerId="LiveId" clId="{43D4C3EC-2779-4159-9FE7-62E74F3F3E13}" dt="2025-01-08T21:29:08.067" v="273" actId="1076"/>
          <ac:picMkLst>
            <pc:docMk/>
            <pc:sldMk cId="640711725" sldId="2748"/>
            <ac:picMk id="13" creationId="{D3604179-5FCB-235D-6C4D-806FA31DE80A}"/>
          </ac:picMkLst>
        </pc:picChg>
      </pc:sldChg>
      <pc:sldChg chg="addSp delSp modSp add mod">
        <pc:chgData name="Xavi Rv Belmont" userId="377f155679a73340" providerId="LiveId" clId="{43D4C3EC-2779-4159-9FE7-62E74F3F3E13}" dt="2025-01-08T21:31:54.237" v="310" actId="962"/>
        <pc:sldMkLst>
          <pc:docMk/>
          <pc:sldMk cId="852769667" sldId="2749"/>
        </pc:sldMkLst>
        <pc:spChg chg="mod">
          <ac:chgData name="Xavi Rv Belmont" userId="377f155679a73340" providerId="LiveId" clId="{43D4C3EC-2779-4159-9FE7-62E74F3F3E13}" dt="2025-01-08T21:30:24.067" v="305" actId="1076"/>
          <ac:spMkLst>
            <pc:docMk/>
            <pc:sldMk cId="852769667" sldId="2749"/>
            <ac:spMk id="21" creationId="{AEAD6D3D-37B2-18FA-7C94-89F6D033A87C}"/>
          </ac:spMkLst>
        </pc:spChg>
        <pc:picChg chg="add mod ord">
          <ac:chgData name="Xavi Rv Belmont" userId="377f155679a73340" providerId="LiveId" clId="{43D4C3EC-2779-4159-9FE7-62E74F3F3E13}" dt="2025-01-08T21:31:54.237" v="310" actId="962"/>
          <ac:picMkLst>
            <pc:docMk/>
            <pc:sldMk cId="852769667" sldId="2749"/>
            <ac:picMk id="5" creationId="{29B448B8-19EC-780B-2C0E-3581D821A764}"/>
          </ac:picMkLst>
        </pc:picChg>
      </pc:sldChg>
      <pc:sldChg chg="addSp delSp modSp add mod ord">
        <pc:chgData name="Xavi Rv Belmont" userId="377f155679a73340" providerId="LiveId" clId="{43D4C3EC-2779-4159-9FE7-62E74F3F3E13}" dt="2025-01-09T20:05:53.026" v="351" actId="1076"/>
        <pc:sldMkLst>
          <pc:docMk/>
          <pc:sldMk cId="4113449900" sldId="2750"/>
        </pc:sldMkLst>
        <pc:spChg chg="add mod">
          <ac:chgData name="Xavi Rv Belmont" userId="377f155679a73340" providerId="LiveId" clId="{43D4C3EC-2779-4159-9FE7-62E74F3F3E13}" dt="2025-01-09T20:03:55.450" v="346" actId="14100"/>
          <ac:spMkLst>
            <pc:docMk/>
            <pc:sldMk cId="4113449900" sldId="2750"/>
            <ac:spMk id="2" creationId="{F771B9ED-397F-1EF7-A430-7713E9069735}"/>
          </ac:spMkLst>
        </pc:spChg>
        <pc:spChg chg="add del ord">
          <ac:chgData name="Xavi Rv Belmont" userId="377f155679a73340" providerId="LiveId" clId="{43D4C3EC-2779-4159-9FE7-62E74F3F3E13}" dt="2025-01-09T20:03:13.358" v="342" actId="166"/>
          <ac:spMkLst>
            <pc:docMk/>
            <pc:sldMk cId="4113449900" sldId="2750"/>
            <ac:spMk id="5" creationId="{2D553E3B-1C1C-AC95-BB58-7D702C766991}"/>
          </ac:spMkLst>
        </pc:spChg>
        <pc:spChg chg="mod">
          <ac:chgData name="Xavi Rv Belmont" userId="377f155679a73340" providerId="LiveId" clId="{43D4C3EC-2779-4159-9FE7-62E74F3F3E13}" dt="2025-01-09T19:59:02.361" v="326" actId="20577"/>
          <ac:spMkLst>
            <pc:docMk/>
            <pc:sldMk cId="4113449900" sldId="2750"/>
            <ac:spMk id="21" creationId="{3B69D62E-7837-B68C-7F57-E5E11BAFFFDF}"/>
          </ac:spMkLst>
        </pc:spChg>
        <pc:picChg chg="add mod">
          <ac:chgData name="Xavi Rv Belmont" userId="377f155679a73340" providerId="LiveId" clId="{43D4C3EC-2779-4159-9FE7-62E74F3F3E13}" dt="2025-01-09T20:05:53.026" v="351" actId="1076"/>
          <ac:picMkLst>
            <pc:docMk/>
            <pc:sldMk cId="4113449900" sldId="2750"/>
            <ac:picMk id="6" creationId="{7BE81936-12FB-DBFF-4FE6-554F332CF419}"/>
          </ac:picMkLst>
        </pc:picChg>
        <pc:picChg chg="add mod">
          <ac:chgData name="Xavi Rv Belmont" userId="377f155679a73340" providerId="LiveId" clId="{43D4C3EC-2779-4159-9FE7-62E74F3F3E13}" dt="2025-01-09T20:02:37.138" v="336" actId="732"/>
          <ac:picMkLst>
            <pc:docMk/>
            <pc:sldMk cId="4113449900" sldId="2750"/>
            <ac:picMk id="1026" creationId="{78C600AA-3BF9-96A9-453B-6F93B7C4EF4D}"/>
          </ac:picMkLst>
        </pc:picChg>
      </pc:sldChg>
      <pc:sldChg chg="addSp delSp modSp add mod">
        <pc:chgData name="Xavi Rv Belmont" userId="377f155679a73340" providerId="LiveId" clId="{43D4C3EC-2779-4159-9FE7-62E74F3F3E13}" dt="2025-01-09T20:43:39.927" v="367" actId="22"/>
        <pc:sldMkLst>
          <pc:docMk/>
          <pc:sldMk cId="1683537633" sldId="2751"/>
        </pc:sldMkLst>
        <pc:spChg chg="mod">
          <ac:chgData name="Xavi Rv Belmont" userId="377f155679a73340" providerId="LiveId" clId="{43D4C3EC-2779-4159-9FE7-62E74F3F3E13}" dt="2025-01-09T20:06:37.224" v="358" actId="20577"/>
          <ac:spMkLst>
            <pc:docMk/>
            <pc:sldMk cId="1683537633" sldId="2751"/>
            <ac:spMk id="21" creationId="{814080CF-0BA9-04F6-E43B-C71E282EAD74}"/>
          </ac:spMkLst>
        </pc:spChg>
        <pc:spChg chg="mod">
          <ac:chgData name="Xavi Rv Belmont" userId="377f155679a73340" providerId="LiveId" clId="{43D4C3EC-2779-4159-9FE7-62E74F3F3E13}" dt="2025-01-09T20:43:12.887" v="365" actId="207"/>
          <ac:spMkLst>
            <pc:docMk/>
            <pc:sldMk cId="1683537633" sldId="2751"/>
            <ac:spMk id="58" creationId="{DF7C4EA7-C859-DE65-D738-709BC60B01FE}"/>
          </ac:spMkLst>
        </pc:spChg>
        <pc:picChg chg="add mod">
          <ac:chgData name="Xavi Rv Belmont" userId="377f155679a73340" providerId="LiveId" clId="{43D4C3EC-2779-4159-9FE7-62E74F3F3E13}" dt="2025-01-09T20:06:22.164" v="355" actId="1076"/>
          <ac:picMkLst>
            <pc:docMk/>
            <pc:sldMk cId="1683537633" sldId="2751"/>
            <ac:picMk id="2" creationId="{9DF82C6E-1FBE-674B-E68A-28A7DF9EE23F}"/>
          </ac:picMkLst>
        </pc:picChg>
        <pc:picChg chg="add mod ord modCrop">
          <ac:chgData name="Xavi Rv Belmont" userId="377f155679a73340" providerId="LiveId" clId="{43D4C3EC-2779-4159-9FE7-62E74F3F3E13}" dt="2025-01-09T20:09:31.584" v="364" actId="167"/>
          <ac:picMkLst>
            <pc:docMk/>
            <pc:sldMk cId="1683537633" sldId="2751"/>
            <ac:picMk id="7" creationId="{5CC305B3-0741-8F66-BBE3-716AB0A39306}"/>
          </ac:picMkLst>
        </pc:picChg>
      </pc:sldChg>
      <pc:sldChg chg="addSp delSp modSp add mod ord">
        <pc:chgData name="Xavi Rv Belmont" userId="377f155679a73340" providerId="LiveId" clId="{43D4C3EC-2779-4159-9FE7-62E74F3F3E13}" dt="2025-01-09T22:40:59.618" v="398" actId="207"/>
        <pc:sldMkLst>
          <pc:docMk/>
          <pc:sldMk cId="1637801631" sldId="2752"/>
        </pc:sldMkLst>
        <pc:spChg chg="mod">
          <ac:chgData name="Xavi Rv Belmont" userId="377f155679a73340" providerId="LiveId" clId="{43D4C3EC-2779-4159-9FE7-62E74F3F3E13}" dt="2025-01-09T21:03:54.740" v="373"/>
          <ac:spMkLst>
            <pc:docMk/>
            <pc:sldMk cId="1637801631" sldId="2752"/>
            <ac:spMk id="21" creationId="{CFA119DD-1AAA-4327-2234-D16B0B1F6AB6}"/>
          </ac:spMkLst>
        </pc:spChg>
        <pc:spChg chg="mod">
          <ac:chgData name="Xavi Rv Belmont" userId="377f155679a73340" providerId="LiveId" clId="{43D4C3EC-2779-4159-9FE7-62E74F3F3E13}" dt="2025-01-09T22:40:59.618" v="398" actId="207"/>
          <ac:spMkLst>
            <pc:docMk/>
            <pc:sldMk cId="1637801631" sldId="2752"/>
            <ac:spMk id="58" creationId="{205C0E7E-F5E9-B59B-9AC6-D9F912444318}"/>
          </ac:spMkLst>
        </pc:spChg>
        <pc:picChg chg="add mod">
          <ac:chgData name="Xavi Rv Belmont" userId="377f155679a73340" providerId="LiveId" clId="{43D4C3EC-2779-4159-9FE7-62E74F3F3E13}" dt="2025-01-09T21:06:55.589" v="381" actId="732"/>
          <ac:picMkLst>
            <pc:docMk/>
            <pc:sldMk cId="1637801631" sldId="2752"/>
            <ac:picMk id="2050" creationId="{6881C72C-9427-1A45-152E-63FB80C8EB48}"/>
          </ac:picMkLst>
        </pc:picChg>
      </pc:sldChg>
      <pc:sldChg chg="addSp delSp modSp add mod ord">
        <pc:chgData name="Xavi Rv Belmont" userId="377f155679a73340" providerId="LiveId" clId="{43D4C3EC-2779-4159-9FE7-62E74F3F3E13}" dt="2025-01-09T22:40:52.688" v="396" actId="207"/>
        <pc:sldMkLst>
          <pc:docMk/>
          <pc:sldMk cId="3870505491" sldId="2753"/>
        </pc:sldMkLst>
        <pc:spChg chg="mod">
          <ac:chgData name="Xavi Rv Belmont" userId="377f155679a73340" providerId="LiveId" clId="{43D4C3EC-2779-4159-9FE7-62E74F3F3E13}" dt="2025-01-09T22:37:32.412" v="387"/>
          <ac:spMkLst>
            <pc:docMk/>
            <pc:sldMk cId="3870505491" sldId="2753"/>
            <ac:spMk id="21" creationId="{1B4ECA92-E4F3-FDC1-1EAD-1C532DF19E21}"/>
          </ac:spMkLst>
        </pc:spChg>
        <pc:spChg chg="mod">
          <ac:chgData name="Xavi Rv Belmont" userId="377f155679a73340" providerId="LiveId" clId="{43D4C3EC-2779-4159-9FE7-62E74F3F3E13}" dt="2025-01-09T22:40:52.688" v="396" actId="207"/>
          <ac:spMkLst>
            <pc:docMk/>
            <pc:sldMk cId="3870505491" sldId="2753"/>
            <ac:spMk id="58" creationId="{065CDAB7-FEB8-E961-2D6A-038C937E6F05}"/>
          </ac:spMkLst>
        </pc:spChg>
        <pc:picChg chg="add mod ord modCrop">
          <ac:chgData name="Xavi Rv Belmont" userId="377f155679a73340" providerId="LiveId" clId="{43D4C3EC-2779-4159-9FE7-62E74F3F3E13}" dt="2025-01-09T22:39:24.927" v="394" actId="167"/>
          <ac:picMkLst>
            <pc:docMk/>
            <pc:sldMk cId="3870505491" sldId="2753"/>
            <ac:picMk id="6" creationId="{6E431565-EE61-6E71-4A2B-EB2AAA86EAD5}"/>
          </ac:picMkLst>
        </pc:picChg>
      </pc:sldChg>
      <pc:sldChg chg="addSp delSp modSp add mod ord">
        <pc:chgData name="Xavi Rv Belmont" userId="377f155679a73340" providerId="LiveId" clId="{43D4C3EC-2779-4159-9FE7-62E74F3F3E13}" dt="2025-01-09T22:45:40.897" v="412" actId="207"/>
        <pc:sldMkLst>
          <pc:docMk/>
          <pc:sldMk cId="3032279786" sldId="2754"/>
        </pc:sldMkLst>
        <pc:spChg chg="mod">
          <ac:chgData name="Xavi Rv Belmont" userId="377f155679a73340" providerId="LiveId" clId="{43D4C3EC-2779-4159-9FE7-62E74F3F3E13}" dt="2025-01-09T22:42:31.090" v="403" actId="14100"/>
          <ac:spMkLst>
            <pc:docMk/>
            <pc:sldMk cId="3032279786" sldId="2754"/>
            <ac:spMk id="21" creationId="{23B8F45C-3FAB-D5AB-2A9E-D965C982DCF1}"/>
          </ac:spMkLst>
        </pc:spChg>
        <pc:spChg chg="mod">
          <ac:chgData name="Xavi Rv Belmont" userId="377f155679a73340" providerId="LiveId" clId="{43D4C3EC-2779-4159-9FE7-62E74F3F3E13}" dt="2025-01-09T22:45:40.897" v="412" actId="207"/>
          <ac:spMkLst>
            <pc:docMk/>
            <pc:sldMk cId="3032279786" sldId="2754"/>
            <ac:spMk id="58" creationId="{0680516B-AFC8-0064-C41A-959C6C0342A3}"/>
          </ac:spMkLst>
        </pc:spChg>
        <pc:picChg chg="add mod">
          <ac:chgData name="Xavi Rv Belmont" userId="377f155679a73340" providerId="LiveId" clId="{43D4C3EC-2779-4159-9FE7-62E74F3F3E13}" dt="2025-01-09T22:45:18.295" v="411" actId="732"/>
          <ac:picMkLst>
            <pc:docMk/>
            <pc:sldMk cId="3032279786" sldId="2754"/>
            <ac:picMk id="5122" creationId="{04EDBBC6-CE7B-6FF1-C2D4-5DED778CC4F0}"/>
          </ac:picMkLst>
        </pc:picChg>
      </pc:sldChg>
      <pc:sldChg chg="addSp delSp modSp add mod ord">
        <pc:chgData name="Xavi Rv Belmont" userId="377f155679a73340" providerId="LiveId" clId="{43D4C3EC-2779-4159-9FE7-62E74F3F3E13}" dt="2025-01-09T22:50:01.491" v="421" actId="207"/>
        <pc:sldMkLst>
          <pc:docMk/>
          <pc:sldMk cId="215080415" sldId="2755"/>
        </pc:sldMkLst>
        <pc:spChg chg="mod">
          <ac:chgData name="Xavi Rv Belmont" userId="377f155679a73340" providerId="LiveId" clId="{43D4C3EC-2779-4159-9FE7-62E74F3F3E13}" dt="2025-01-09T22:46:26.383" v="416"/>
          <ac:spMkLst>
            <pc:docMk/>
            <pc:sldMk cId="215080415" sldId="2755"/>
            <ac:spMk id="21" creationId="{FE3F5DBC-ADAC-B7A6-DC36-CFCFEB338380}"/>
          </ac:spMkLst>
        </pc:spChg>
        <pc:spChg chg="mod">
          <ac:chgData name="Xavi Rv Belmont" userId="377f155679a73340" providerId="LiveId" clId="{43D4C3EC-2779-4159-9FE7-62E74F3F3E13}" dt="2025-01-09T22:50:01.491" v="421" actId="207"/>
          <ac:spMkLst>
            <pc:docMk/>
            <pc:sldMk cId="215080415" sldId="2755"/>
            <ac:spMk id="58" creationId="{34F8492A-A218-0133-948E-76FFC67D4075}"/>
          </ac:spMkLst>
        </pc:spChg>
        <pc:picChg chg="add mod">
          <ac:chgData name="Xavi Rv Belmont" userId="377f155679a73340" providerId="LiveId" clId="{43D4C3EC-2779-4159-9FE7-62E74F3F3E13}" dt="2025-01-09T22:49:52.263" v="420" actId="167"/>
          <ac:picMkLst>
            <pc:docMk/>
            <pc:sldMk cId="215080415" sldId="2755"/>
            <ac:picMk id="6146" creationId="{15E494DD-8C42-BB8B-F432-E9D2B0B2FF15}"/>
          </ac:picMkLst>
        </pc:picChg>
      </pc:sldChg>
      <pc:sldChg chg="addSp delSp modSp add mod ord">
        <pc:chgData name="Xavi Rv Belmont" userId="377f155679a73340" providerId="LiveId" clId="{43D4C3EC-2779-4159-9FE7-62E74F3F3E13}" dt="2025-01-09T22:55:45.653" v="445" actId="18131"/>
        <pc:sldMkLst>
          <pc:docMk/>
          <pc:sldMk cId="2383875342" sldId="2756"/>
        </pc:sldMkLst>
        <pc:spChg chg="mod">
          <ac:chgData name="Xavi Rv Belmont" userId="377f155679a73340" providerId="LiveId" clId="{43D4C3EC-2779-4159-9FE7-62E74F3F3E13}" dt="2025-01-09T22:51:20.888" v="427"/>
          <ac:spMkLst>
            <pc:docMk/>
            <pc:sldMk cId="2383875342" sldId="2756"/>
            <ac:spMk id="21" creationId="{FE6E79FE-BB7F-4F03-BBB0-222C1C3F3DE6}"/>
          </ac:spMkLst>
        </pc:spChg>
        <pc:spChg chg="mod">
          <ac:chgData name="Xavi Rv Belmont" userId="377f155679a73340" providerId="LiveId" clId="{43D4C3EC-2779-4159-9FE7-62E74F3F3E13}" dt="2025-01-09T22:51:10.548" v="425" actId="207"/>
          <ac:spMkLst>
            <pc:docMk/>
            <pc:sldMk cId="2383875342" sldId="2756"/>
            <ac:spMk id="58" creationId="{A5309257-C576-1E6A-A1D6-D0F30A7CB4DD}"/>
          </ac:spMkLst>
        </pc:spChg>
        <pc:picChg chg="add mod">
          <ac:chgData name="Xavi Rv Belmont" userId="377f155679a73340" providerId="LiveId" clId="{43D4C3EC-2779-4159-9FE7-62E74F3F3E13}" dt="2025-01-09T22:55:45.653" v="445" actId="18131"/>
          <ac:picMkLst>
            <pc:docMk/>
            <pc:sldMk cId="2383875342" sldId="2756"/>
            <ac:picMk id="7172" creationId="{B1D05E84-DC50-46F6-D37F-1176D30E2B78}"/>
          </ac:picMkLst>
        </pc:picChg>
      </pc:sldChg>
      <pc:sldChg chg="addSp delSp modSp add mod">
        <pc:chgData name="Xavi Rv Belmont" userId="377f155679a73340" providerId="LiveId" clId="{43D4C3EC-2779-4159-9FE7-62E74F3F3E13}" dt="2025-01-09T23:00:03.822" v="472" actId="167"/>
        <pc:sldMkLst>
          <pc:docMk/>
          <pc:sldMk cId="2745538162" sldId="2757"/>
        </pc:sldMkLst>
        <pc:spChg chg="mod">
          <ac:chgData name="Xavi Rv Belmont" userId="377f155679a73340" providerId="LiveId" clId="{43D4C3EC-2779-4159-9FE7-62E74F3F3E13}" dt="2025-01-09T22:58:37.646" v="470" actId="404"/>
          <ac:spMkLst>
            <pc:docMk/>
            <pc:sldMk cId="2745538162" sldId="2757"/>
            <ac:spMk id="21" creationId="{9C7CFF14-CFBE-6141-0429-C2EC00EE9AB3}"/>
          </ac:spMkLst>
        </pc:spChg>
        <pc:spChg chg="mod">
          <ac:chgData name="Xavi Rv Belmont" userId="377f155679a73340" providerId="LiveId" clId="{43D4C3EC-2779-4159-9FE7-62E74F3F3E13}" dt="2025-01-09T22:56:37.206" v="455" actId="207"/>
          <ac:spMkLst>
            <pc:docMk/>
            <pc:sldMk cId="2745538162" sldId="2757"/>
            <ac:spMk id="58" creationId="{03F5B362-C347-123D-D231-E0E60A7A7872}"/>
          </ac:spMkLst>
        </pc:spChg>
        <pc:picChg chg="add mod">
          <ac:chgData name="Xavi Rv Belmont" userId="377f155679a73340" providerId="LiveId" clId="{43D4C3EC-2779-4159-9FE7-62E74F3F3E13}" dt="2025-01-09T23:00:03.822" v="472" actId="167"/>
          <ac:picMkLst>
            <pc:docMk/>
            <pc:sldMk cId="2745538162" sldId="2757"/>
            <ac:picMk id="12290" creationId="{7197F919-820B-8A0B-141A-9EE965E0A9D3}"/>
          </ac:picMkLst>
        </pc:picChg>
      </pc:sldChg>
      <pc:sldChg chg="addSp delSp modSp add mod">
        <pc:chgData name="Xavi Rv Belmont" userId="377f155679a73340" providerId="LiveId" clId="{43D4C3EC-2779-4159-9FE7-62E74F3F3E13}" dt="2025-01-10T00:38:06.467" v="479" actId="167"/>
        <pc:sldMkLst>
          <pc:docMk/>
          <pc:sldMk cId="3573723911" sldId="2758"/>
        </pc:sldMkLst>
        <pc:spChg chg="mod">
          <ac:chgData name="Xavi Rv Belmont" userId="377f155679a73340" providerId="LiveId" clId="{43D4C3EC-2779-4159-9FE7-62E74F3F3E13}" dt="2025-01-09T22:57:30.668" v="460"/>
          <ac:spMkLst>
            <pc:docMk/>
            <pc:sldMk cId="3573723911" sldId="2758"/>
            <ac:spMk id="21" creationId="{47862397-83AF-209E-AFF4-998FAFD0C0B2}"/>
          </ac:spMkLst>
        </pc:spChg>
        <pc:spChg chg="mod">
          <ac:chgData name="Xavi Rv Belmont" userId="377f155679a73340" providerId="LiveId" clId="{43D4C3EC-2779-4159-9FE7-62E74F3F3E13}" dt="2025-01-09T22:56:42.550" v="456" actId="207"/>
          <ac:spMkLst>
            <pc:docMk/>
            <pc:sldMk cId="3573723911" sldId="2758"/>
            <ac:spMk id="58" creationId="{9EFC3392-2214-29F0-E113-DCC16812DFCE}"/>
          </ac:spMkLst>
        </pc:spChg>
        <pc:picChg chg="add mod">
          <ac:chgData name="Xavi Rv Belmont" userId="377f155679a73340" providerId="LiveId" clId="{43D4C3EC-2779-4159-9FE7-62E74F3F3E13}" dt="2025-01-10T00:38:06.467" v="479" actId="167"/>
          <ac:picMkLst>
            <pc:docMk/>
            <pc:sldMk cId="3573723911" sldId="2758"/>
            <ac:picMk id="11266" creationId="{107F77B6-14EB-66AD-3712-D0F4FAB7A981}"/>
          </ac:picMkLst>
        </pc:picChg>
      </pc:sldChg>
      <pc:sldChg chg="addSp delSp modSp add mod">
        <pc:chgData name="Xavi Rv Belmont" userId="377f155679a73340" providerId="LiveId" clId="{43D4C3EC-2779-4159-9FE7-62E74F3F3E13}" dt="2025-01-10T00:41:25.094" v="484" actId="18131"/>
        <pc:sldMkLst>
          <pc:docMk/>
          <pc:sldMk cId="1931599935" sldId="2759"/>
        </pc:sldMkLst>
        <pc:spChg chg="mod">
          <ac:chgData name="Xavi Rv Belmont" userId="377f155679a73340" providerId="LiveId" clId="{43D4C3EC-2779-4159-9FE7-62E74F3F3E13}" dt="2025-01-09T22:58:30.070" v="469" actId="403"/>
          <ac:spMkLst>
            <pc:docMk/>
            <pc:sldMk cId="1931599935" sldId="2759"/>
            <ac:spMk id="21" creationId="{DDAC73EF-73A7-28F1-7370-1D6701A0CC10}"/>
          </ac:spMkLst>
        </pc:spChg>
        <pc:spChg chg="mod">
          <ac:chgData name="Xavi Rv Belmont" userId="377f155679a73340" providerId="LiveId" clId="{43D4C3EC-2779-4159-9FE7-62E74F3F3E13}" dt="2025-01-09T22:56:50.016" v="457" actId="207"/>
          <ac:spMkLst>
            <pc:docMk/>
            <pc:sldMk cId="1931599935" sldId="2759"/>
            <ac:spMk id="58" creationId="{546D0415-47F9-10A5-13CA-B0E996956C86}"/>
          </ac:spMkLst>
        </pc:spChg>
        <pc:picChg chg="add mod">
          <ac:chgData name="Xavi Rv Belmont" userId="377f155679a73340" providerId="LiveId" clId="{43D4C3EC-2779-4159-9FE7-62E74F3F3E13}" dt="2025-01-10T00:41:25.094" v="484" actId="18131"/>
          <ac:picMkLst>
            <pc:docMk/>
            <pc:sldMk cId="1931599935" sldId="2759"/>
            <ac:picMk id="10242" creationId="{BB74CCAF-DE91-BE23-E029-8D1D90BFC6A6}"/>
          </ac:picMkLst>
        </pc:picChg>
      </pc:sldChg>
      <pc:sldChg chg="addSp delSp modSp add mod">
        <pc:chgData name="Xavi Rv Belmont" userId="377f155679a73340" providerId="LiveId" clId="{43D4C3EC-2779-4159-9FE7-62E74F3F3E13}" dt="2025-01-10T00:58:17.506" v="490" actId="732"/>
        <pc:sldMkLst>
          <pc:docMk/>
          <pc:sldMk cId="1381642238" sldId="2760"/>
        </pc:sldMkLst>
        <pc:spChg chg="mod">
          <ac:chgData name="Xavi Rv Belmont" userId="377f155679a73340" providerId="LiveId" clId="{43D4C3EC-2779-4159-9FE7-62E74F3F3E13}" dt="2025-01-09T22:57:56.874" v="462"/>
          <ac:spMkLst>
            <pc:docMk/>
            <pc:sldMk cId="1381642238" sldId="2760"/>
            <ac:spMk id="21" creationId="{8AEFF773-F4C8-543C-4963-1E7A6CD28014}"/>
          </ac:spMkLst>
        </pc:spChg>
        <pc:spChg chg="mod">
          <ac:chgData name="Xavi Rv Belmont" userId="377f155679a73340" providerId="LiveId" clId="{43D4C3EC-2779-4159-9FE7-62E74F3F3E13}" dt="2025-01-09T22:56:55.529" v="458" actId="207"/>
          <ac:spMkLst>
            <pc:docMk/>
            <pc:sldMk cId="1381642238" sldId="2760"/>
            <ac:spMk id="58" creationId="{449BF8BE-641E-FC22-3F74-BF4202741C05}"/>
          </ac:spMkLst>
        </pc:spChg>
        <pc:picChg chg="add mod">
          <ac:chgData name="Xavi Rv Belmont" userId="377f155679a73340" providerId="LiveId" clId="{43D4C3EC-2779-4159-9FE7-62E74F3F3E13}" dt="2025-01-10T00:58:17.506" v="490" actId="732"/>
          <ac:picMkLst>
            <pc:docMk/>
            <pc:sldMk cId="1381642238" sldId="2760"/>
            <ac:picMk id="9218" creationId="{379B827F-0A38-AB2E-755C-D152FBB97768}"/>
          </ac:picMkLst>
        </pc:picChg>
      </pc:sldChg>
      <pc:sldChg chg="addSp delSp modSp add mod">
        <pc:chgData name="Xavi Rv Belmont" userId="377f155679a73340" providerId="LiveId" clId="{43D4C3EC-2779-4159-9FE7-62E74F3F3E13}" dt="2025-01-10T01:00:03.191" v="495" actId="18131"/>
        <pc:sldMkLst>
          <pc:docMk/>
          <pc:sldMk cId="2027976777" sldId="2761"/>
        </pc:sldMkLst>
        <pc:spChg chg="mod">
          <ac:chgData name="Xavi Rv Belmont" userId="377f155679a73340" providerId="LiveId" clId="{43D4C3EC-2779-4159-9FE7-62E74F3F3E13}" dt="2025-01-09T22:58:12.248" v="464" actId="404"/>
          <ac:spMkLst>
            <pc:docMk/>
            <pc:sldMk cId="2027976777" sldId="2761"/>
            <ac:spMk id="21" creationId="{7DE167AD-5855-C881-3B0D-1F4D86243B95}"/>
          </ac:spMkLst>
        </pc:spChg>
        <pc:picChg chg="add mod">
          <ac:chgData name="Xavi Rv Belmont" userId="377f155679a73340" providerId="LiveId" clId="{43D4C3EC-2779-4159-9FE7-62E74F3F3E13}" dt="2025-01-10T01:00:03.191" v="495" actId="18131"/>
          <ac:picMkLst>
            <pc:docMk/>
            <pc:sldMk cId="2027976777" sldId="2761"/>
            <ac:picMk id="8194" creationId="{10ABB964-B2C3-6F11-068D-30F3417F1954}"/>
          </ac:picMkLst>
        </pc:picChg>
      </pc:sldChg>
      <pc:sldChg chg="add del">
        <pc:chgData name="Xavi Rv Belmont" userId="377f155679a73340" providerId="LiveId" clId="{43D4C3EC-2779-4159-9FE7-62E74F3F3E13}" dt="2025-01-09T22:56:11.974" v="449" actId="47"/>
        <pc:sldMkLst>
          <pc:docMk/>
          <pc:sldMk cId="119597353" sldId="2762"/>
        </pc:sldMkLst>
      </pc:sldChg>
      <pc:sldChg chg="addSp delSp modSp add mod">
        <pc:chgData name="Xavi Rv Belmont" userId="377f155679a73340" providerId="LiveId" clId="{43D4C3EC-2779-4159-9FE7-62E74F3F3E13}" dt="2025-01-10T01:08:37.642" v="582" actId="1076"/>
        <pc:sldMkLst>
          <pc:docMk/>
          <pc:sldMk cId="2895977696" sldId="2762"/>
        </pc:sldMkLst>
        <pc:spChg chg="add mod">
          <ac:chgData name="Xavi Rv Belmont" userId="377f155679a73340" providerId="LiveId" clId="{43D4C3EC-2779-4159-9FE7-62E74F3F3E13}" dt="2025-01-10T01:08:37.642" v="582" actId="1076"/>
          <ac:spMkLst>
            <pc:docMk/>
            <pc:sldMk cId="2895977696" sldId="2762"/>
            <ac:spMk id="12" creationId="{EF42F053-EEEE-E381-D5E2-033AD93705EB}"/>
          </ac:spMkLst>
        </pc:spChg>
        <pc:picChg chg="add mod">
          <ac:chgData name="Xavi Rv Belmont" userId="377f155679a73340" providerId="LiveId" clId="{43D4C3EC-2779-4159-9FE7-62E74F3F3E13}" dt="2025-01-10T01:07:11.170" v="570" actId="732"/>
          <ac:picMkLst>
            <pc:docMk/>
            <pc:sldMk cId="2895977696" sldId="2762"/>
            <ac:picMk id="9" creationId="{5345ED54-A605-72B3-1B05-1FB411C7E0AE}"/>
          </ac:picMkLst>
        </pc:picChg>
        <pc:picChg chg="add mod">
          <ac:chgData name="Xavi Rv Belmont" userId="377f155679a73340" providerId="LiveId" clId="{43D4C3EC-2779-4159-9FE7-62E74F3F3E13}" dt="2025-01-10T01:08:31.368" v="580" actId="1076"/>
          <ac:picMkLst>
            <pc:docMk/>
            <pc:sldMk cId="2895977696" sldId="2762"/>
            <ac:picMk id="13" creationId="{A577BAE6-8016-5C37-FBFA-7D6302DA8422}"/>
          </ac:picMkLst>
        </pc:picChg>
      </pc:sldChg>
      <pc:sldChg chg="addSp modSp add mod ord">
        <pc:chgData name="Xavi Rv Belmont" userId="377f155679a73340" providerId="LiveId" clId="{43D4C3EC-2779-4159-9FE7-62E74F3F3E13}" dt="2025-01-10T01:08:50.778" v="584" actId="1076"/>
        <pc:sldMkLst>
          <pc:docMk/>
          <pc:sldMk cId="2458750117" sldId="2763"/>
        </pc:sldMkLst>
        <pc:spChg chg="mod">
          <ac:chgData name="Xavi Rv Belmont" userId="377f155679a73340" providerId="LiveId" clId="{43D4C3EC-2779-4159-9FE7-62E74F3F3E13}" dt="2025-01-10T01:08:50.778" v="584" actId="1076"/>
          <ac:spMkLst>
            <pc:docMk/>
            <pc:sldMk cId="2458750117" sldId="2763"/>
            <ac:spMk id="15" creationId="{926A1198-3B08-41CC-49D8-DE4D5704FB0F}"/>
          </ac:spMkLst>
        </pc:spChg>
        <pc:picChg chg="mod">
          <ac:chgData name="Xavi Rv Belmont" userId="377f155679a73340" providerId="LiveId" clId="{43D4C3EC-2779-4159-9FE7-62E74F3F3E13}" dt="2025-01-10T01:07:46.001" v="571" actId="732"/>
          <ac:picMkLst>
            <pc:docMk/>
            <pc:sldMk cId="2458750117" sldId="2763"/>
            <ac:picMk id="2" creationId="{7E3D999C-63ED-67E9-2161-D5E806C98DBE}"/>
          </ac:picMkLst>
        </pc:picChg>
        <pc:picChg chg="add mod">
          <ac:chgData name="Xavi Rv Belmont" userId="377f155679a73340" providerId="LiveId" clId="{43D4C3EC-2779-4159-9FE7-62E74F3F3E13}" dt="2025-01-10T01:08:27.134" v="578" actId="1076"/>
          <ac:picMkLst>
            <pc:docMk/>
            <pc:sldMk cId="2458750117" sldId="2763"/>
            <ac:picMk id="3" creationId="{DF13C6AF-B991-6A2F-159A-55C1AF6331AA}"/>
          </ac:picMkLst>
        </pc:picChg>
      </pc:sldChg>
      <pc:sldChg chg="add del">
        <pc:chgData name="Xavi Rv Belmont" userId="377f155679a73340" providerId="LiveId" clId="{43D4C3EC-2779-4159-9FE7-62E74F3F3E13}" dt="2025-01-10T01:10:07.182" v="592" actId="47"/>
        <pc:sldMkLst>
          <pc:docMk/>
          <pc:sldMk cId="329149757" sldId="2764"/>
        </pc:sldMkLst>
      </pc:sldChg>
      <pc:sldChg chg="add del">
        <pc:chgData name="Xavi Rv Belmont" userId="377f155679a73340" providerId="LiveId" clId="{43D4C3EC-2779-4159-9FE7-62E74F3F3E13}" dt="2025-01-10T01:13:40.606" v="633" actId="47"/>
        <pc:sldMkLst>
          <pc:docMk/>
          <pc:sldMk cId="2259522759" sldId="2765"/>
        </pc:sldMkLst>
      </pc:sldChg>
      <pc:sldChg chg="addSp modSp add mod">
        <pc:chgData name="Xavi Rv Belmont" userId="377f155679a73340" providerId="LiveId" clId="{43D4C3EC-2779-4159-9FE7-62E74F3F3E13}" dt="2025-01-10T01:12:51.704" v="631" actId="1076"/>
        <pc:sldMkLst>
          <pc:docMk/>
          <pc:sldMk cId="1668701652" sldId="2766"/>
        </pc:sldMkLst>
        <pc:spChg chg="mod">
          <ac:chgData name="Xavi Rv Belmont" userId="377f155679a73340" providerId="LiveId" clId="{43D4C3EC-2779-4159-9FE7-62E74F3F3E13}" dt="2025-01-10T01:12:42.095" v="627" actId="1076"/>
          <ac:spMkLst>
            <pc:docMk/>
            <pc:sldMk cId="1668701652" sldId="2766"/>
            <ac:spMk id="8" creationId="{02AC4964-0C34-B8D9-82F9-1487F5BF09C3}"/>
          </ac:spMkLst>
        </pc:spChg>
        <pc:spChg chg="mod">
          <ac:chgData name="Xavi Rv Belmont" userId="377f155679a73340" providerId="LiveId" clId="{43D4C3EC-2779-4159-9FE7-62E74F3F3E13}" dt="2025-01-10T01:12:44.489" v="628" actId="1076"/>
          <ac:spMkLst>
            <pc:docMk/>
            <pc:sldMk cId="1668701652" sldId="2766"/>
            <ac:spMk id="9" creationId="{0B0D069F-0075-6B13-8E63-E5288E7DE3BC}"/>
          </ac:spMkLst>
        </pc:spChg>
        <pc:spChg chg="mod">
          <ac:chgData name="Xavi Rv Belmont" userId="377f155679a73340" providerId="LiveId" clId="{43D4C3EC-2779-4159-9FE7-62E74F3F3E13}" dt="2025-01-10T01:12:51.704" v="631" actId="1076"/>
          <ac:spMkLst>
            <pc:docMk/>
            <pc:sldMk cId="1668701652" sldId="2766"/>
            <ac:spMk id="15" creationId="{13984493-50A0-7848-CBDE-438F7CFC8A81}"/>
          </ac:spMkLst>
        </pc:spChg>
      </pc:sldChg>
      <pc:sldChg chg="addSp delSp modSp add del mod">
        <pc:chgData name="Xavi Rv Belmont" userId="377f155679a73340" providerId="LiveId" clId="{43D4C3EC-2779-4159-9FE7-62E74F3F3E13}" dt="2025-01-10T02:33:11.302" v="1317" actId="47"/>
        <pc:sldMkLst>
          <pc:docMk/>
          <pc:sldMk cId="1948225903" sldId="2767"/>
        </pc:sldMkLst>
      </pc:sldChg>
      <pc:sldChg chg="modSp add del mod">
        <pc:chgData name="Xavi Rv Belmont" userId="377f155679a73340" providerId="LiveId" clId="{43D4C3EC-2779-4159-9FE7-62E74F3F3E13}" dt="2025-01-10T02:29:04.700" v="1252" actId="2696"/>
        <pc:sldMkLst>
          <pc:docMk/>
          <pc:sldMk cId="840918429" sldId="2768"/>
        </pc:sldMkLst>
      </pc:sldChg>
      <pc:sldChg chg="add">
        <pc:chgData name="Xavi Rv Belmont" userId="377f155679a73340" providerId="LiveId" clId="{43D4C3EC-2779-4159-9FE7-62E74F3F3E13}" dt="2025-01-10T02:29:08.780" v="1253"/>
        <pc:sldMkLst>
          <pc:docMk/>
          <pc:sldMk cId="3935857546" sldId="2768"/>
        </pc:sldMkLst>
      </pc:sldChg>
      <pc:sldChg chg="add">
        <pc:chgData name="Xavi Rv Belmont" userId="377f155679a73340" providerId="LiveId" clId="{43D4C3EC-2779-4159-9FE7-62E74F3F3E13}" dt="2025-01-10T02:29:08.780" v="1253"/>
        <pc:sldMkLst>
          <pc:docMk/>
          <pc:sldMk cId="390019773" sldId="2769"/>
        </pc:sldMkLst>
      </pc:sldChg>
      <pc:sldChg chg="modSp add del mod ord">
        <pc:chgData name="Xavi Rv Belmont" userId="377f155679a73340" providerId="LiveId" clId="{43D4C3EC-2779-4159-9FE7-62E74F3F3E13}" dt="2025-01-10T02:29:04.700" v="1252" actId="2696"/>
        <pc:sldMkLst>
          <pc:docMk/>
          <pc:sldMk cId="2785520059" sldId="2769"/>
        </pc:sldMkLst>
      </pc:sldChg>
      <pc:sldChg chg="addSp delSp modSp add mod ord">
        <pc:chgData name="Xavi Rv Belmont" userId="377f155679a73340" providerId="LiveId" clId="{43D4C3EC-2779-4159-9FE7-62E74F3F3E13}" dt="2025-01-10T02:34:15.678" v="1327" actId="403"/>
        <pc:sldMkLst>
          <pc:docMk/>
          <pc:sldMk cId="3128977343" sldId="2770"/>
        </pc:sldMkLst>
        <pc:spChg chg="mod">
          <ac:chgData name="Xavi Rv Belmont" userId="377f155679a73340" providerId="LiveId" clId="{43D4C3EC-2779-4159-9FE7-62E74F3F3E13}" dt="2025-01-10T01:36:15.148" v="850"/>
          <ac:spMkLst>
            <pc:docMk/>
            <pc:sldMk cId="3128977343" sldId="2770"/>
            <ac:spMk id="11" creationId="{250D79E6-FECC-B870-0EC6-4241FAF5A244}"/>
          </ac:spMkLst>
        </pc:spChg>
        <pc:spChg chg="mod">
          <ac:chgData name="Xavi Rv Belmont" userId="377f155679a73340" providerId="LiveId" clId="{43D4C3EC-2779-4159-9FE7-62E74F3F3E13}" dt="2025-01-10T02:34:15.678" v="1327" actId="403"/>
          <ac:spMkLst>
            <pc:docMk/>
            <pc:sldMk cId="3128977343" sldId="2770"/>
            <ac:spMk id="17" creationId="{461CED24-3214-A3B4-5BE2-D71C4224743F}"/>
          </ac:spMkLst>
        </pc:spChg>
        <pc:spChg chg="mod">
          <ac:chgData name="Xavi Rv Belmont" userId="377f155679a73340" providerId="LiveId" clId="{43D4C3EC-2779-4159-9FE7-62E74F3F3E13}" dt="2025-01-10T01:36:41.068" v="855" actId="1076"/>
          <ac:spMkLst>
            <pc:docMk/>
            <pc:sldMk cId="3128977343" sldId="2770"/>
            <ac:spMk id="18" creationId="{78F374B6-C0D0-2D09-9EFC-8FA6A440CC03}"/>
          </ac:spMkLst>
        </pc:spChg>
        <pc:spChg chg="mod">
          <ac:chgData name="Xavi Rv Belmont" userId="377f155679a73340" providerId="LiveId" clId="{43D4C3EC-2779-4159-9FE7-62E74F3F3E13}" dt="2025-01-10T01:36:29.788" v="852"/>
          <ac:spMkLst>
            <pc:docMk/>
            <pc:sldMk cId="3128977343" sldId="2770"/>
            <ac:spMk id="36" creationId="{CD59E1B1-614D-85F8-309B-39DE5616C05C}"/>
          </ac:spMkLst>
        </pc:spChg>
        <pc:spChg chg="mod">
          <ac:chgData name="Xavi Rv Belmont" userId="377f155679a73340" providerId="LiveId" clId="{43D4C3EC-2779-4159-9FE7-62E74F3F3E13}" dt="2025-01-10T01:36:38.401" v="853"/>
          <ac:spMkLst>
            <pc:docMk/>
            <pc:sldMk cId="3128977343" sldId="2770"/>
            <ac:spMk id="37" creationId="{F889A1D7-67F3-366C-3F44-FB50D72FA0BB}"/>
          </ac:spMkLst>
        </pc:spChg>
      </pc:sldChg>
      <pc:sldChg chg="addSp delSp modSp add mod">
        <pc:chgData name="Xavi Rv Belmont" userId="377f155679a73340" providerId="LiveId" clId="{43D4C3EC-2779-4159-9FE7-62E74F3F3E13}" dt="2025-01-10T02:34:29.426" v="1333" actId="403"/>
        <pc:sldMkLst>
          <pc:docMk/>
          <pc:sldMk cId="3239710127" sldId="2771"/>
        </pc:sldMkLst>
        <pc:spChg chg="mod">
          <ac:chgData name="Xavi Rv Belmont" userId="377f155679a73340" providerId="LiveId" clId="{43D4C3EC-2779-4159-9FE7-62E74F3F3E13}" dt="2025-01-10T01:38:28.544" v="865"/>
          <ac:spMkLst>
            <pc:docMk/>
            <pc:sldMk cId="3239710127" sldId="2771"/>
            <ac:spMk id="11" creationId="{88FA353F-4D4B-E476-09A2-71371A38E1FF}"/>
          </ac:spMkLst>
        </pc:spChg>
        <pc:spChg chg="mod">
          <ac:chgData name="Xavi Rv Belmont" userId="377f155679a73340" providerId="LiveId" clId="{43D4C3EC-2779-4159-9FE7-62E74F3F3E13}" dt="2025-01-10T02:34:29.426" v="1333" actId="403"/>
          <ac:spMkLst>
            <pc:docMk/>
            <pc:sldMk cId="3239710127" sldId="2771"/>
            <ac:spMk id="17" creationId="{40ADD887-4657-496D-60CF-3775E067E89E}"/>
          </ac:spMkLst>
        </pc:spChg>
        <pc:spChg chg="mod">
          <ac:chgData name="Xavi Rv Belmont" userId="377f155679a73340" providerId="LiveId" clId="{43D4C3EC-2779-4159-9FE7-62E74F3F3E13}" dt="2025-01-10T01:38:37.276" v="866"/>
          <ac:spMkLst>
            <pc:docMk/>
            <pc:sldMk cId="3239710127" sldId="2771"/>
            <ac:spMk id="18" creationId="{9EC6166F-9D3D-0AA8-3002-19AC691B9B51}"/>
          </ac:spMkLst>
        </pc:spChg>
        <pc:spChg chg="mod">
          <ac:chgData name="Xavi Rv Belmont" userId="377f155679a73340" providerId="LiveId" clId="{43D4C3EC-2779-4159-9FE7-62E74F3F3E13}" dt="2025-01-10T01:38:44.868" v="867"/>
          <ac:spMkLst>
            <pc:docMk/>
            <pc:sldMk cId="3239710127" sldId="2771"/>
            <ac:spMk id="36" creationId="{DDDBFCB5-C63F-C651-9F56-68C4990228A5}"/>
          </ac:spMkLst>
        </pc:spChg>
        <pc:spChg chg="mod">
          <ac:chgData name="Xavi Rv Belmont" userId="377f155679a73340" providerId="LiveId" clId="{43D4C3EC-2779-4159-9FE7-62E74F3F3E13}" dt="2025-01-10T01:38:53.233" v="868"/>
          <ac:spMkLst>
            <pc:docMk/>
            <pc:sldMk cId="3239710127" sldId="2771"/>
            <ac:spMk id="37" creationId="{80B9C2A4-68CC-4F34-5A0E-81D1EB14AB7A}"/>
          </ac:spMkLst>
        </pc:spChg>
      </pc:sldChg>
      <pc:sldChg chg="addSp delSp modSp add mod">
        <pc:chgData name="Xavi Rv Belmont" userId="377f155679a73340" providerId="LiveId" clId="{43D4C3EC-2779-4159-9FE7-62E74F3F3E13}" dt="2025-01-10T02:34:41.971" v="1339" actId="403"/>
        <pc:sldMkLst>
          <pc:docMk/>
          <pc:sldMk cId="53751126" sldId="2772"/>
        </pc:sldMkLst>
        <pc:spChg chg="mod">
          <ac:chgData name="Xavi Rv Belmont" userId="377f155679a73340" providerId="LiveId" clId="{43D4C3EC-2779-4159-9FE7-62E74F3F3E13}" dt="2025-01-10T01:39:28.432" v="874"/>
          <ac:spMkLst>
            <pc:docMk/>
            <pc:sldMk cId="53751126" sldId="2772"/>
            <ac:spMk id="11" creationId="{9D25254F-AE7B-2560-483F-9E74D9CC64D1}"/>
          </ac:spMkLst>
        </pc:spChg>
        <pc:spChg chg="mod">
          <ac:chgData name="Xavi Rv Belmont" userId="377f155679a73340" providerId="LiveId" clId="{43D4C3EC-2779-4159-9FE7-62E74F3F3E13}" dt="2025-01-10T02:34:41.971" v="1339" actId="403"/>
          <ac:spMkLst>
            <pc:docMk/>
            <pc:sldMk cId="53751126" sldId="2772"/>
            <ac:spMk id="17" creationId="{455D6E4F-5C5A-5882-DEFE-DA2540908E20}"/>
          </ac:spMkLst>
        </pc:spChg>
        <pc:spChg chg="mod">
          <ac:chgData name="Xavi Rv Belmont" userId="377f155679a73340" providerId="LiveId" clId="{43D4C3EC-2779-4159-9FE7-62E74F3F3E13}" dt="2025-01-10T01:39:36.273" v="875"/>
          <ac:spMkLst>
            <pc:docMk/>
            <pc:sldMk cId="53751126" sldId="2772"/>
            <ac:spMk id="18" creationId="{2D091668-E246-4EBA-E672-318B62AFA267}"/>
          </ac:spMkLst>
        </pc:spChg>
        <pc:spChg chg="mod">
          <ac:chgData name="Xavi Rv Belmont" userId="377f155679a73340" providerId="LiveId" clId="{43D4C3EC-2779-4159-9FE7-62E74F3F3E13}" dt="2025-01-10T01:39:46.437" v="877" actId="20577"/>
          <ac:spMkLst>
            <pc:docMk/>
            <pc:sldMk cId="53751126" sldId="2772"/>
            <ac:spMk id="36" creationId="{D3980C3D-2619-0F02-C64C-DA6EBF43B39D}"/>
          </ac:spMkLst>
        </pc:spChg>
        <pc:spChg chg="mod">
          <ac:chgData name="Xavi Rv Belmont" userId="377f155679a73340" providerId="LiveId" clId="{43D4C3EC-2779-4159-9FE7-62E74F3F3E13}" dt="2025-01-10T01:40:24.638" v="882" actId="208"/>
          <ac:spMkLst>
            <pc:docMk/>
            <pc:sldMk cId="53751126" sldId="2772"/>
            <ac:spMk id="37" creationId="{D3C83C98-EE2A-1AB4-F0AD-765DBC56F95A}"/>
          </ac:spMkLst>
        </pc:spChg>
      </pc:sldChg>
      <pc:sldChg chg="addSp delSp modSp add mod">
        <pc:chgData name="Xavi Rv Belmont" userId="377f155679a73340" providerId="LiveId" clId="{43D4C3EC-2779-4159-9FE7-62E74F3F3E13}" dt="2025-01-10T02:34:49.420" v="1345" actId="403"/>
        <pc:sldMkLst>
          <pc:docMk/>
          <pc:sldMk cId="4294158612" sldId="2773"/>
        </pc:sldMkLst>
        <pc:spChg chg="mod">
          <ac:chgData name="Xavi Rv Belmont" userId="377f155679a73340" providerId="LiveId" clId="{43D4C3EC-2779-4159-9FE7-62E74F3F3E13}" dt="2025-01-10T01:41:09.564" v="887"/>
          <ac:spMkLst>
            <pc:docMk/>
            <pc:sldMk cId="4294158612" sldId="2773"/>
            <ac:spMk id="11" creationId="{95A56C12-74E0-0EED-B21F-92367431F618}"/>
          </ac:spMkLst>
        </pc:spChg>
        <pc:spChg chg="mod">
          <ac:chgData name="Xavi Rv Belmont" userId="377f155679a73340" providerId="LiveId" clId="{43D4C3EC-2779-4159-9FE7-62E74F3F3E13}" dt="2025-01-10T02:34:49.420" v="1345" actId="403"/>
          <ac:spMkLst>
            <pc:docMk/>
            <pc:sldMk cId="4294158612" sldId="2773"/>
            <ac:spMk id="17" creationId="{65C80A5C-124E-1612-7166-9870F07D3CFD}"/>
          </ac:spMkLst>
        </pc:spChg>
        <pc:spChg chg="mod">
          <ac:chgData name="Xavi Rv Belmont" userId="377f155679a73340" providerId="LiveId" clId="{43D4C3EC-2779-4159-9FE7-62E74F3F3E13}" dt="2025-01-10T01:41:17.465" v="888"/>
          <ac:spMkLst>
            <pc:docMk/>
            <pc:sldMk cId="4294158612" sldId="2773"/>
            <ac:spMk id="18" creationId="{A761E3A5-747F-482C-CFA7-068CC86C8A23}"/>
          </ac:spMkLst>
        </pc:spChg>
        <pc:spChg chg="mod">
          <ac:chgData name="Xavi Rv Belmont" userId="377f155679a73340" providerId="LiveId" clId="{43D4C3EC-2779-4159-9FE7-62E74F3F3E13}" dt="2025-01-10T01:41:36.003" v="889"/>
          <ac:spMkLst>
            <pc:docMk/>
            <pc:sldMk cId="4294158612" sldId="2773"/>
            <ac:spMk id="36" creationId="{7F323B93-448D-EE22-C441-F1774AC623FA}"/>
          </ac:spMkLst>
        </pc:spChg>
        <pc:spChg chg="mod">
          <ac:chgData name="Xavi Rv Belmont" userId="377f155679a73340" providerId="LiveId" clId="{43D4C3EC-2779-4159-9FE7-62E74F3F3E13}" dt="2025-01-10T01:41:44.525" v="890"/>
          <ac:spMkLst>
            <pc:docMk/>
            <pc:sldMk cId="4294158612" sldId="2773"/>
            <ac:spMk id="37" creationId="{407E9B83-3154-ACEB-88A4-1F370786C389}"/>
          </ac:spMkLst>
        </pc:spChg>
      </pc:sldChg>
      <pc:sldChg chg="addSp delSp modSp add mod">
        <pc:chgData name="Xavi Rv Belmont" userId="377f155679a73340" providerId="LiveId" clId="{43D4C3EC-2779-4159-9FE7-62E74F3F3E13}" dt="2025-01-10T02:34:57.673" v="1351" actId="403"/>
        <pc:sldMkLst>
          <pc:docMk/>
          <pc:sldMk cId="2209154658" sldId="2774"/>
        </pc:sldMkLst>
        <pc:spChg chg="mod">
          <ac:chgData name="Xavi Rv Belmont" userId="377f155679a73340" providerId="LiveId" clId="{43D4C3EC-2779-4159-9FE7-62E74F3F3E13}" dt="2025-01-10T01:42:54.240" v="897"/>
          <ac:spMkLst>
            <pc:docMk/>
            <pc:sldMk cId="2209154658" sldId="2774"/>
            <ac:spMk id="11" creationId="{5B7673A5-499A-55C9-884F-D91BA8A5B8D1}"/>
          </ac:spMkLst>
        </pc:spChg>
        <pc:spChg chg="mod">
          <ac:chgData name="Xavi Rv Belmont" userId="377f155679a73340" providerId="LiveId" clId="{43D4C3EC-2779-4159-9FE7-62E74F3F3E13}" dt="2025-01-10T02:34:57.673" v="1351" actId="403"/>
          <ac:spMkLst>
            <pc:docMk/>
            <pc:sldMk cId="2209154658" sldId="2774"/>
            <ac:spMk id="17" creationId="{5E532EDA-1251-E8D6-6941-4626A69251A2}"/>
          </ac:spMkLst>
        </pc:spChg>
        <pc:spChg chg="mod">
          <ac:chgData name="Xavi Rv Belmont" userId="377f155679a73340" providerId="LiveId" clId="{43D4C3EC-2779-4159-9FE7-62E74F3F3E13}" dt="2025-01-10T01:43:04.292" v="898"/>
          <ac:spMkLst>
            <pc:docMk/>
            <pc:sldMk cId="2209154658" sldId="2774"/>
            <ac:spMk id="18" creationId="{169B2865-814D-2DD4-A9E6-43C21FFEC515}"/>
          </ac:spMkLst>
        </pc:spChg>
        <pc:spChg chg="mod">
          <ac:chgData name="Xavi Rv Belmont" userId="377f155679a73340" providerId="LiveId" clId="{43D4C3EC-2779-4159-9FE7-62E74F3F3E13}" dt="2025-01-10T01:43:11.748" v="899"/>
          <ac:spMkLst>
            <pc:docMk/>
            <pc:sldMk cId="2209154658" sldId="2774"/>
            <ac:spMk id="36" creationId="{381B959B-3028-F056-80F3-61AD92F52114}"/>
          </ac:spMkLst>
        </pc:spChg>
        <pc:spChg chg="mod">
          <ac:chgData name="Xavi Rv Belmont" userId="377f155679a73340" providerId="LiveId" clId="{43D4C3EC-2779-4159-9FE7-62E74F3F3E13}" dt="2025-01-10T01:43:18.121" v="900"/>
          <ac:spMkLst>
            <pc:docMk/>
            <pc:sldMk cId="2209154658" sldId="2774"/>
            <ac:spMk id="37" creationId="{66E1B968-0274-229E-353A-54C12850458A}"/>
          </ac:spMkLst>
        </pc:spChg>
      </pc:sldChg>
      <pc:sldChg chg="addSp delSp modSp add mod">
        <pc:chgData name="Xavi Rv Belmont" userId="377f155679a73340" providerId="LiveId" clId="{43D4C3EC-2779-4159-9FE7-62E74F3F3E13}" dt="2025-01-10T02:35:05.535" v="1357" actId="403"/>
        <pc:sldMkLst>
          <pc:docMk/>
          <pc:sldMk cId="3443344042" sldId="2775"/>
        </pc:sldMkLst>
        <pc:spChg chg="mod">
          <ac:chgData name="Xavi Rv Belmont" userId="377f155679a73340" providerId="LiveId" clId="{43D4C3EC-2779-4159-9FE7-62E74F3F3E13}" dt="2025-01-10T01:44:03.651" v="905"/>
          <ac:spMkLst>
            <pc:docMk/>
            <pc:sldMk cId="3443344042" sldId="2775"/>
            <ac:spMk id="11" creationId="{AE3B811B-D742-3EC3-EB0C-75612F0E3BC6}"/>
          </ac:spMkLst>
        </pc:spChg>
        <pc:spChg chg="mod">
          <ac:chgData name="Xavi Rv Belmont" userId="377f155679a73340" providerId="LiveId" clId="{43D4C3EC-2779-4159-9FE7-62E74F3F3E13}" dt="2025-01-10T02:35:05.535" v="1357" actId="403"/>
          <ac:spMkLst>
            <pc:docMk/>
            <pc:sldMk cId="3443344042" sldId="2775"/>
            <ac:spMk id="17" creationId="{2579E231-5870-AF2B-20A9-4FAAF49CC241}"/>
          </ac:spMkLst>
        </pc:spChg>
        <pc:spChg chg="mod">
          <ac:chgData name="Xavi Rv Belmont" userId="377f155679a73340" providerId="LiveId" clId="{43D4C3EC-2779-4159-9FE7-62E74F3F3E13}" dt="2025-01-10T01:44:10.010" v="906"/>
          <ac:spMkLst>
            <pc:docMk/>
            <pc:sldMk cId="3443344042" sldId="2775"/>
            <ac:spMk id="18" creationId="{62281A27-BA71-632A-CEB1-EA85075E19E9}"/>
          </ac:spMkLst>
        </pc:spChg>
        <pc:spChg chg="mod">
          <ac:chgData name="Xavi Rv Belmont" userId="377f155679a73340" providerId="LiveId" clId="{43D4C3EC-2779-4159-9FE7-62E74F3F3E13}" dt="2025-01-10T01:44:16.940" v="907"/>
          <ac:spMkLst>
            <pc:docMk/>
            <pc:sldMk cId="3443344042" sldId="2775"/>
            <ac:spMk id="36" creationId="{0AADD782-2206-5E4F-AEDE-0153FDE2825B}"/>
          </ac:spMkLst>
        </pc:spChg>
        <pc:spChg chg="mod">
          <ac:chgData name="Xavi Rv Belmont" userId="377f155679a73340" providerId="LiveId" clId="{43D4C3EC-2779-4159-9FE7-62E74F3F3E13}" dt="2025-01-10T01:44:25.605" v="908"/>
          <ac:spMkLst>
            <pc:docMk/>
            <pc:sldMk cId="3443344042" sldId="2775"/>
            <ac:spMk id="37" creationId="{A3F422D3-0BE6-30FF-AE36-D7F5979A7132}"/>
          </ac:spMkLst>
        </pc:spChg>
      </pc:sldChg>
      <pc:sldChg chg="addSp delSp modSp add mod">
        <pc:chgData name="Xavi Rv Belmont" userId="377f155679a73340" providerId="LiveId" clId="{43D4C3EC-2779-4159-9FE7-62E74F3F3E13}" dt="2025-01-10T02:35:15.222" v="1363" actId="403"/>
        <pc:sldMkLst>
          <pc:docMk/>
          <pc:sldMk cId="3505880943" sldId="2776"/>
        </pc:sldMkLst>
        <pc:spChg chg="mod">
          <ac:chgData name="Xavi Rv Belmont" userId="377f155679a73340" providerId="LiveId" clId="{43D4C3EC-2779-4159-9FE7-62E74F3F3E13}" dt="2025-01-10T01:45:16.998" v="915"/>
          <ac:spMkLst>
            <pc:docMk/>
            <pc:sldMk cId="3505880943" sldId="2776"/>
            <ac:spMk id="11" creationId="{40ED611F-DCA9-703C-834D-886B8554B49A}"/>
          </ac:spMkLst>
        </pc:spChg>
        <pc:spChg chg="mod">
          <ac:chgData name="Xavi Rv Belmont" userId="377f155679a73340" providerId="LiveId" clId="{43D4C3EC-2779-4159-9FE7-62E74F3F3E13}" dt="2025-01-10T02:35:15.222" v="1363" actId="403"/>
          <ac:spMkLst>
            <pc:docMk/>
            <pc:sldMk cId="3505880943" sldId="2776"/>
            <ac:spMk id="17" creationId="{E6E8F889-C950-F8C9-5540-727C4A5D4E0E}"/>
          </ac:spMkLst>
        </pc:spChg>
        <pc:spChg chg="mod">
          <ac:chgData name="Xavi Rv Belmont" userId="377f155679a73340" providerId="LiveId" clId="{43D4C3EC-2779-4159-9FE7-62E74F3F3E13}" dt="2025-01-10T01:45:31.560" v="916"/>
          <ac:spMkLst>
            <pc:docMk/>
            <pc:sldMk cId="3505880943" sldId="2776"/>
            <ac:spMk id="18" creationId="{1773786E-8AFD-9894-A090-920C83836927}"/>
          </ac:spMkLst>
        </pc:spChg>
        <pc:spChg chg="mod">
          <ac:chgData name="Xavi Rv Belmont" userId="377f155679a73340" providerId="LiveId" clId="{43D4C3EC-2779-4159-9FE7-62E74F3F3E13}" dt="2025-01-10T01:45:37.606" v="917"/>
          <ac:spMkLst>
            <pc:docMk/>
            <pc:sldMk cId="3505880943" sldId="2776"/>
            <ac:spMk id="36" creationId="{D3EAD56E-451D-B5FB-CD17-16CFC0A6D527}"/>
          </ac:spMkLst>
        </pc:spChg>
        <pc:spChg chg="mod">
          <ac:chgData name="Xavi Rv Belmont" userId="377f155679a73340" providerId="LiveId" clId="{43D4C3EC-2779-4159-9FE7-62E74F3F3E13}" dt="2025-01-10T01:45:43.760" v="918"/>
          <ac:spMkLst>
            <pc:docMk/>
            <pc:sldMk cId="3505880943" sldId="2776"/>
            <ac:spMk id="37" creationId="{A7BC1418-63BF-98F6-D6E0-2D49779A6F17}"/>
          </ac:spMkLst>
        </pc:spChg>
      </pc:sldChg>
      <pc:sldChg chg="addSp delSp modSp add mod">
        <pc:chgData name="Xavi Rv Belmont" userId="377f155679a73340" providerId="LiveId" clId="{43D4C3EC-2779-4159-9FE7-62E74F3F3E13}" dt="2025-01-10T02:35:22.597" v="1369" actId="403"/>
        <pc:sldMkLst>
          <pc:docMk/>
          <pc:sldMk cId="3203654253" sldId="2777"/>
        </pc:sldMkLst>
        <pc:spChg chg="mod">
          <ac:chgData name="Xavi Rv Belmont" userId="377f155679a73340" providerId="LiveId" clId="{43D4C3EC-2779-4159-9FE7-62E74F3F3E13}" dt="2025-01-10T01:51:11.311" v="925"/>
          <ac:spMkLst>
            <pc:docMk/>
            <pc:sldMk cId="3203654253" sldId="2777"/>
            <ac:spMk id="11" creationId="{BDA4D0B0-C79F-7A09-BD4C-D801FB174884}"/>
          </ac:spMkLst>
        </pc:spChg>
        <pc:spChg chg="mod">
          <ac:chgData name="Xavi Rv Belmont" userId="377f155679a73340" providerId="LiveId" clId="{43D4C3EC-2779-4159-9FE7-62E74F3F3E13}" dt="2025-01-10T02:35:22.597" v="1369" actId="403"/>
          <ac:spMkLst>
            <pc:docMk/>
            <pc:sldMk cId="3203654253" sldId="2777"/>
            <ac:spMk id="17" creationId="{3CCBDD38-1385-90D3-6670-FC83D844DC75}"/>
          </ac:spMkLst>
        </pc:spChg>
        <pc:spChg chg="mod">
          <ac:chgData name="Xavi Rv Belmont" userId="377f155679a73340" providerId="LiveId" clId="{43D4C3EC-2779-4159-9FE7-62E74F3F3E13}" dt="2025-01-10T01:52:30.796" v="930" actId="1076"/>
          <ac:spMkLst>
            <pc:docMk/>
            <pc:sldMk cId="3203654253" sldId="2777"/>
            <ac:spMk id="18" creationId="{047D8F3F-D576-DB05-E391-1A59B074E2AC}"/>
          </ac:spMkLst>
        </pc:spChg>
        <pc:spChg chg="mod">
          <ac:chgData name="Xavi Rv Belmont" userId="377f155679a73340" providerId="LiveId" clId="{43D4C3EC-2779-4159-9FE7-62E74F3F3E13}" dt="2025-01-10T01:52:23.302" v="927"/>
          <ac:spMkLst>
            <pc:docMk/>
            <pc:sldMk cId="3203654253" sldId="2777"/>
            <ac:spMk id="36" creationId="{1D5020C8-7AB5-076E-2B17-A2CDAB6ED030}"/>
          </ac:spMkLst>
        </pc:spChg>
        <pc:spChg chg="mod">
          <ac:chgData name="Xavi Rv Belmont" userId="377f155679a73340" providerId="LiveId" clId="{43D4C3EC-2779-4159-9FE7-62E74F3F3E13}" dt="2025-01-10T01:52:29.126" v="928"/>
          <ac:spMkLst>
            <pc:docMk/>
            <pc:sldMk cId="3203654253" sldId="2777"/>
            <ac:spMk id="37" creationId="{5798A78F-4813-0148-E9B8-08B21FB50DB5}"/>
          </ac:spMkLst>
        </pc:spChg>
      </pc:sldChg>
      <pc:sldChg chg="addSp delSp modSp add mod">
        <pc:chgData name="Xavi Rv Belmont" userId="377f155679a73340" providerId="LiveId" clId="{43D4C3EC-2779-4159-9FE7-62E74F3F3E13}" dt="2025-01-10T02:35:31.238" v="1375" actId="403"/>
        <pc:sldMkLst>
          <pc:docMk/>
          <pc:sldMk cId="3603244723" sldId="2778"/>
        </pc:sldMkLst>
        <pc:spChg chg="mod">
          <ac:chgData name="Xavi Rv Belmont" userId="377f155679a73340" providerId="LiveId" clId="{43D4C3EC-2779-4159-9FE7-62E74F3F3E13}" dt="2025-01-10T01:53:19.943" v="942" actId="20577"/>
          <ac:spMkLst>
            <pc:docMk/>
            <pc:sldMk cId="3603244723" sldId="2778"/>
            <ac:spMk id="11" creationId="{1E0AA857-190D-E59B-B365-2F33F42D89CE}"/>
          </ac:spMkLst>
        </pc:spChg>
        <pc:spChg chg="mod">
          <ac:chgData name="Xavi Rv Belmont" userId="377f155679a73340" providerId="LiveId" clId="{43D4C3EC-2779-4159-9FE7-62E74F3F3E13}" dt="2025-01-10T02:35:31.238" v="1375" actId="403"/>
          <ac:spMkLst>
            <pc:docMk/>
            <pc:sldMk cId="3603244723" sldId="2778"/>
            <ac:spMk id="17" creationId="{6EC39453-2AD3-6B35-9373-B244841C66FB}"/>
          </ac:spMkLst>
        </pc:spChg>
        <pc:spChg chg="mod">
          <ac:chgData name="Xavi Rv Belmont" userId="377f155679a73340" providerId="LiveId" clId="{43D4C3EC-2779-4159-9FE7-62E74F3F3E13}" dt="2025-01-10T01:53:22.323" v="945" actId="20577"/>
          <ac:spMkLst>
            <pc:docMk/>
            <pc:sldMk cId="3603244723" sldId="2778"/>
            <ac:spMk id="18" creationId="{3D7F6DF5-DBFD-B271-5618-80308D206D2F}"/>
          </ac:spMkLst>
        </pc:spChg>
        <pc:spChg chg="mod">
          <ac:chgData name="Xavi Rv Belmont" userId="377f155679a73340" providerId="LiveId" clId="{43D4C3EC-2779-4159-9FE7-62E74F3F3E13}" dt="2025-01-10T01:53:26.341" v="950" actId="20577"/>
          <ac:spMkLst>
            <pc:docMk/>
            <pc:sldMk cId="3603244723" sldId="2778"/>
            <ac:spMk id="36" creationId="{93A11867-C7C2-9995-F71F-F057399FA0CB}"/>
          </ac:spMkLst>
        </pc:spChg>
        <pc:spChg chg="mod">
          <ac:chgData name="Xavi Rv Belmont" userId="377f155679a73340" providerId="LiveId" clId="{43D4C3EC-2779-4159-9FE7-62E74F3F3E13}" dt="2025-01-10T01:53:31.274" v="964" actId="20577"/>
          <ac:spMkLst>
            <pc:docMk/>
            <pc:sldMk cId="3603244723" sldId="2778"/>
            <ac:spMk id="37" creationId="{DB05FD9B-5C27-46E4-1FF9-DDC37A42333F}"/>
          </ac:spMkLst>
        </pc:spChg>
      </pc:sldChg>
      <pc:sldChg chg="addSp delSp modSp add mod">
        <pc:chgData name="Xavi Rv Belmont" userId="377f155679a73340" providerId="LiveId" clId="{43D4C3EC-2779-4159-9FE7-62E74F3F3E13}" dt="2025-01-10T02:35:40.331" v="1381" actId="403"/>
        <pc:sldMkLst>
          <pc:docMk/>
          <pc:sldMk cId="1757413866" sldId="2779"/>
        </pc:sldMkLst>
        <pc:spChg chg="mod">
          <ac:chgData name="Xavi Rv Belmont" userId="377f155679a73340" providerId="LiveId" clId="{43D4C3EC-2779-4159-9FE7-62E74F3F3E13}" dt="2025-01-10T01:55:06.810" v="971"/>
          <ac:spMkLst>
            <pc:docMk/>
            <pc:sldMk cId="1757413866" sldId="2779"/>
            <ac:spMk id="11" creationId="{C9F20A2A-2150-CCD3-5F0F-F08532E9B926}"/>
          </ac:spMkLst>
        </pc:spChg>
        <pc:spChg chg="mod">
          <ac:chgData name="Xavi Rv Belmont" userId="377f155679a73340" providerId="LiveId" clId="{43D4C3EC-2779-4159-9FE7-62E74F3F3E13}" dt="2025-01-10T02:35:40.331" v="1381" actId="403"/>
          <ac:spMkLst>
            <pc:docMk/>
            <pc:sldMk cId="1757413866" sldId="2779"/>
            <ac:spMk id="17" creationId="{BCBBA7B1-BDAD-0158-FC4B-AA25C0C0B745}"/>
          </ac:spMkLst>
        </pc:spChg>
        <pc:spChg chg="mod">
          <ac:chgData name="Xavi Rv Belmont" userId="377f155679a73340" providerId="LiveId" clId="{43D4C3EC-2779-4159-9FE7-62E74F3F3E13}" dt="2025-01-10T01:55:15.951" v="972"/>
          <ac:spMkLst>
            <pc:docMk/>
            <pc:sldMk cId="1757413866" sldId="2779"/>
            <ac:spMk id="18" creationId="{8FA60E6B-64D0-7040-1362-AF012C133BB8}"/>
          </ac:spMkLst>
        </pc:spChg>
        <pc:spChg chg="mod">
          <ac:chgData name="Xavi Rv Belmont" userId="377f155679a73340" providerId="LiveId" clId="{43D4C3EC-2779-4159-9FE7-62E74F3F3E13}" dt="2025-01-10T01:55:22.406" v="973"/>
          <ac:spMkLst>
            <pc:docMk/>
            <pc:sldMk cId="1757413866" sldId="2779"/>
            <ac:spMk id="36" creationId="{0D0B5736-E046-26FA-C3EB-A8B8C11715F8}"/>
          </ac:spMkLst>
        </pc:spChg>
        <pc:spChg chg="mod">
          <ac:chgData name="Xavi Rv Belmont" userId="377f155679a73340" providerId="LiveId" clId="{43D4C3EC-2779-4159-9FE7-62E74F3F3E13}" dt="2025-01-10T01:55:29.603" v="974"/>
          <ac:spMkLst>
            <pc:docMk/>
            <pc:sldMk cId="1757413866" sldId="2779"/>
            <ac:spMk id="37" creationId="{82A5D27B-30F9-BEDE-F241-0843076BC907}"/>
          </ac:spMkLst>
        </pc:spChg>
      </pc:sldChg>
      <pc:sldChg chg="addSp delSp modSp add mod">
        <pc:chgData name="Xavi Rv Belmont" userId="377f155679a73340" providerId="LiveId" clId="{43D4C3EC-2779-4159-9FE7-62E74F3F3E13}" dt="2025-01-10T02:35:50.720" v="1387" actId="403"/>
        <pc:sldMkLst>
          <pc:docMk/>
          <pc:sldMk cId="2883807061" sldId="2780"/>
        </pc:sldMkLst>
        <pc:spChg chg="mod">
          <ac:chgData name="Xavi Rv Belmont" userId="377f155679a73340" providerId="LiveId" clId="{43D4C3EC-2779-4159-9FE7-62E74F3F3E13}" dt="2025-01-10T01:56:01.647" v="983"/>
          <ac:spMkLst>
            <pc:docMk/>
            <pc:sldMk cId="2883807061" sldId="2780"/>
            <ac:spMk id="11" creationId="{337E3585-C97D-A5EC-361C-D680185811BA}"/>
          </ac:spMkLst>
        </pc:spChg>
        <pc:spChg chg="mod">
          <ac:chgData name="Xavi Rv Belmont" userId="377f155679a73340" providerId="LiveId" clId="{43D4C3EC-2779-4159-9FE7-62E74F3F3E13}" dt="2025-01-10T02:35:50.720" v="1387" actId="403"/>
          <ac:spMkLst>
            <pc:docMk/>
            <pc:sldMk cId="2883807061" sldId="2780"/>
            <ac:spMk id="17" creationId="{35EE8996-B66A-9451-38F1-01E3B15C5AA3}"/>
          </ac:spMkLst>
        </pc:spChg>
        <pc:spChg chg="mod">
          <ac:chgData name="Xavi Rv Belmont" userId="377f155679a73340" providerId="LiveId" clId="{43D4C3EC-2779-4159-9FE7-62E74F3F3E13}" dt="2025-01-10T01:56:10.564" v="984"/>
          <ac:spMkLst>
            <pc:docMk/>
            <pc:sldMk cId="2883807061" sldId="2780"/>
            <ac:spMk id="18" creationId="{E69878CF-58A1-3022-5C54-860F653D3A1E}"/>
          </ac:spMkLst>
        </pc:spChg>
        <pc:spChg chg="mod">
          <ac:chgData name="Xavi Rv Belmont" userId="377f155679a73340" providerId="LiveId" clId="{43D4C3EC-2779-4159-9FE7-62E74F3F3E13}" dt="2025-01-10T01:56:22.035" v="985"/>
          <ac:spMkLst>
            <pc:docMk/>
            <pc:sldMk cId="2883807061" sldId="2780"/>
            <ac:spMk id="36" creationId="{A27AE21C-D715-FCFC-B736-9229C28D6FF4}"/>
          </ac:spMkLst>
        </pc:spChg>
        <pc:spChg chg="mod">
          <ac:chgData name="Xavi Rv Belmont" userId="377f155679a73340" providerId="LiveId" clId="{43D4C3EC-2779-4159-9FE7-62E74F3F3E13}" dt="2025-01-10T01:56:28.955" v="986"/>
          <ac:spMkLst>
            <pc:docMk/>
            <pc:sldMk cId="2883807061" sldId="2780"/>
            <ac:spMk id="37" creationId="{8585AF3F-9310-527A-8166-2FA57E3BF3A9}"/>
          </ac:spMkLst>
        </pc:spChg>
      </pc:sldChg>
      <pc:sldChg chg="addSp delSp modSp add mod">
        <pc:chgData name="Xavi Rv Belmont" userId="377f155679a73340" providerId="LiveId" clId="{43D4C3EC-2779-4159-9FE7-62E74F3F3E13}" dt="2025-01-10T02:35:59.210" v="1395" actId="403"/>
        <pc:sldMkLst>
          <pc:docMk/>
          <pc:sldMk cId="3036981607" sldId="2781"/>
        </pc:sldMkLst>
        <pc:spChg chg="mod">
          <ac:chgData name="Xavi Rv Belmont" userId="377f155679a73340" providerId="LiveId" clId="{43D4C3EC-2779-4159-9FE7-62E74F3F3E13}" dt="2025-01-10T01:57:34.351" v="997" actId="20577"/>
          <ac:spMkLst>
            <pc:docMk/>
            <pc:sldMk cId="3036981607" sldId="2781"/>
            <ac:spMk id="11" creationId="{32602E36-1D3F-D1A1-C18C-A7D11CF9DAE8}"/>
          </ac:spMkLst>
        </pc:spChg>
        <pc:spChg chg="mod">
          <ac:chgData name="Xavi Rv Belmont" userId="377f155679a73340" providerId="LiveId" clId="{43D4C3EC-2779-4159-9FE7-62E74F3F3E13}" dt="2025-01-10T02:35:59.210" v="1395" actId="403"/>
          <ac:spMkLst>
            <pc:docMk/>
            <pc:sldMk cId="3036981607" sldId="2781"/>
            <ac:spMk id="17" creationId="{F54807A5-F224-2574-C4AA-84ACA9F158C6}"/>
          </ac:spMkLst>
        </pc:spChg>
        <pc:spChg chg="mod">
          <ac:chgData name="Xavi Rv Belmont" userId="377f155679a73340" providerId="LiveId" clId="{43D4C3EC-2779-4159-9FE7-62E74F3F3E13}" dt="2025-01-10T01:57:45.195" v="1002" actId="20577"/>
          <ac:spMkLst>
            <pc:docMk/>
            <pc:sldMk cId="3036981607" sldId="2781"/>
            <ac:spMk id="18" creationId="{59B7EB49-3D08-50F9-443B-EA2E1BD8E37D}"/>
          </ac:spMkLst>
        </pc:spChg>
        <pc:spChg chg="mod">
          <ac:chgData name="Xavi Rv Belmont" userId="377f155679a73340" providerId="LiveId" clId="{43D4C3EC-2779-4159-9FE7-62E74F3F3E13}" dt="2025-01-10T01:57:49.547" v="1006" actId="20577"/>
          <ac:spMkLst>
            <pc:docMk/>
            <pc:sldMk cId="3036981607" sldId="2781"/>
            <ac:spMk id="36" creationId="{F8BF466C-5DD4-D1D7-E500-7B66FD60A228}"/>
          </ac:spMkLst>
        </pc:spChg>
        <pc:spChg chg="mod">
          <ac:chgData name="Xavi Rv Belmont" userId="377f155679a73340" providerId="LiveId" clId="{43D4C3EC-2779-4159-9FE7-62E74F3F3E13}" dt="2025-01-10T01:57:54.690" v="1010" actId="20577"/>
          <ac:spMkLst>
            <pc:docMk/>
            <pc:sldMk cId="3036981607" sldId="2781"/>
            <ac:spMk id="37" creationId="{1FFC3E70-F8D3-925B-791C-6A85B75ED3FC}"/>
          </ac:spMkLst>
        </pc:spChg>
      </pc:sldChg>
      <pc:sldChg chg="addSp delSp modSp add mod">
        <pc:chgData name="Xavi Rv Belmont" userId="377f155679a73340" providerId="LiveId" clId="{43D4C3EC-2779-4159-9FE7-62E74F3F3E13}" dt="2025-01-10T02:36:08.510" v="1401" actId="403"/>
        <pc:sldMkLst>
          <pc:docMk/>
          <pc:sldMk cId="1922823102" sldId="2782"/>
        </pc:sldMkLst>
        <pc:spChg chg="mod">
          <ac:chgData name="Xavi Rv Belmont" userId="377f155679a73340" providerId="LiveId" clId="{43D4C3EC-2779-4159-9FE7-62E74F3F3E13}" dt="2025-01-10T01:58:29.685" v="1013"/>
          <ac:spMkLst>
            <pc:docMk/>
            <pc:sldMk cId="1922823102" sldId="2782"/>
            <ac:spMk id="11" creationId="{9E465396-D61A-AD2C-99E8-808DD6E83508}"/>
          </ac:spMkLst>
        </pc:spChg>
        <pc:spChg chg="mod">
          <ac:chgData name="Xavi Rv Belmont" userId="377f155679a73340" providerId="LiveId" clId="{43D4C3EC-2779-4159-9FE7-62E74F3F3E13}" dt="2025-01-10T02:36:08.510" v="1401" actId="403"/>
          <ac:spMkLst>
            <pc:docMk/>
            <pc:sldMk cId="1922823102" sldId="2782"/>
            <ac:spMk id="17" creationId="{997DEB43-51D4-6EC0-91B9-A11BBAF5987A}"/>
          </ac:spMkLst>
        </pc:spChg>
        <pc:spChg chg="mod">
          <ac:chgData name="Xavi Rv Belmont" userId="377f155679a73340" providerId="LiveId" clId="{43D4C3EC-2779-4159-9FE7-62E74F3F3E13}" dt="2025-01-10T01:58:34.373" v="1014"/>
          <ac:spMkLst>
            <pc:docMk/>
            <pc:sldMk cId="1922823102" sldId="2782"/>
            <ac:spMk id="18" creationId="{11987D8E-B5A5-67E6-442B-3DC8BD68CA38}"/>
          </ac:spMkLst>
        </pc:spChg>
        <pc:spChg chg="add del">
          <ac:chgData name="Xavi Rv Belmont" userId="377f155679a73340" providerId="LiveId" clId="{43D4C3EC-2779-4159-9FE7-62E74F3F3E13}" dt="2025-01-10T02:31:31.755" v="1302" actId="478"/>
          <ac:spMkLst>
            <pc:docMk/>
            <pc:sldMk cId="1922823102" sldId="2782"/>
            <ac:spMk id="35" creationId="{01F8AF09-A289-D969-4875-7E3FE86F3938}"/>
          </ac:spMkLst>
        </pc:spChg>
        <pc:spChg chg="mod">
          <ac:chgData name="Xavi Rv Belmont" userId="377f155679a73340" providerId="LiveId" clId="{43D4C3EC-2779-4159-9FE7-62E74F3F3E13}" dt="2025-01-10T01:58:40.974" v="1015"/>
          <ac:spMkLst>
            <pc:docMk/>
            <pc:sldMk cId="1922823102" sldId="2782"/>
            <ac:spMk id="36" creationId="{A2E23445-7287-534E-BB3C-15A986525409}"/>
          </ac:spMkLst>
        </pc:spChg>
        <pc:spChg chg="mod">
          <ac:chgData name="Xavi Rv Belmont" userId="377f155679a73340" providerId="LiveId" clId="{43D4C3EC-2779-4159-9FE7-62E74F3F3E13}" dt="2025-01-10T01:58:48.605" v="1016"/>
          <ac:spMkLst>
            <pc:docMk/>
            <pc:sldMk cId="1922823102" sldId="2782"/>
            <ac:spMk id="37" creationId="{6ED4F8F1-32EC-A28C-CE56-D375F3E2AB5C}"/>
          </ac:spMkLst>
        </pc:spChg>
      </pc:sldChg>
      <pc:sldChg chg="addSp delSp modSp add mod">
        <pc:chgData name="Xavi Rv Belmont" userId="377f155679a73340" providerId="LiveId" clId="{43D4C3EC-2779-4159-9FE7-62E74F3F3E13}" dt="2025-01-10T02:36:19.402" v="1409" actId="403"/>
        <pc:sldMkLst>
          <pc:docMk/>
          <pc:sldMk cId="546794840" sldId="2783"/>
        </pc:sldMkLst>
        <pc:spChg chg="mod">
          <ac:chgData name="Xavi Rv Belmont" userId="377f155679a73340" providerId="LiveId" clId="{43D4C3EC-2779-4159-9FE7-62E74F3F3E13}" dt="2025-01-10T02:00:01.844" v="1022"/>
          <ac:spMkLst>
            <pc:docMk/>
            <pc:sldMk cId="546794840" sldId="2783"/>
            <ac:spMk id="11" creationId="{9D3FF52A-9B1D-6558-2D3C-1A909573718E}"/>
          </ac:spMkLst>
        </pc:spChg>
        <pc:spChg chg="mod">
          <ac:chgData name="Xavi Rv Belmont" userId="377f155679a73340" providerId="LiveId" clId="{43D4C3EC-2779-4159-9FE7-62E74F3F3E13}" dt="2025-01-10T02:36:19.402" v="1409" actId="403"/>
          <ac:spMkLst>
            <pc:docMk/>
            <pc:sldMk cId="546794840" sldId="2783"/>
            <ac:spMk id="17" creationId="{D70434C5-D53D-B108-15ED-64AC288B2078}"/>
          </ac:spMkLst>
        </pc:spChg>
        <pc:spChg chg="mod">
          <ac:chgData name="Xavi Rv Belmont" userId="377f155679a73340" providerId="LiveId" clId="{43D4C3EC-2779-4159-9FE7-62E74F3F3E13}" dt="2025-01-10T02:00:08.682" v="1023"/>
          <ac:spMkLst>
            <pc:docMk/>
            <pc:sldMk cId="546794840" sldId="2783"/>
            <ac:spMk id="18" creationId="{D977BA8E-33AC-892E-00EF-1549BA3C3908}"/>
          </ac:spMkLst>
        </pc:spChg>
        <pc:spChg chg="mod">
          <ac:chgData name="Xavi Rv Belmont" userId="377f155679a73340" providerId="LiveId" clId="{43D4C3EC-2779-4159-9FE7-62E74F3F3E13}" dt="2025-01-10T02:00:14.777" v="1024"/>
          <ac:spMkLst>
            <pc:docMk/>
            <pc:sldMk cId="546794840" sldId="2783"/>
            <ac:spMk id="36" creationId="{C2791921-55C5-ABD8-4BCA-4E5424DEB91C}"/>
          </ac:spMkLst>
        </pc:spChg>
        <pc:spChg chg="mod">
          <ac:chgData name="Xavi Rv Belmont" userId="377f155679a73340" providerId="LiveId" clId="{43D4C3EC-2779-4159-9FE7-62E74F3F3E13}" dt="2025-01-10T02:00:39.459" v="1025"/>
          <ac:spMkLst>
            <pc:docMk/>
            <pc:sldMk cId="546794840" sldId="2783"/>
            <ac:spMk id="37" creationId="{6E43A134-ADB9-7917-8B5A-5BD45EC59C21}"/>
          </ac:spMkLst>
        </pc:spChg>
      </pc:sldChg>
      <pc:sldChg chg="addSp delSp modSp add mod">
        <pc:chgData name="Xavi Rv Belmont" userId="377f155679a73340" providerId="LiveId" clId="{43D4C3EC-2779-4159-9FE7-62E74F3F3E13}" dt="2025-01-10T02:36:30.205" v="1415" actId="403"/>
        <pc:sldMkLst>
          <pc:docMk/>
          <pc:sldMk cId="2423385703" sldId="2784"/>
        </pc:sldMkLst>
        <pc:spChg chg="mod">
          <ac:chgData name="Xavi Rv Belmont" userId="377f155679a73340" providerId="LiveId" clId="{43D4C3EC-2779-4159-9FE7-62E74F3F3E13}" dt="2025-01-10T02:01:33.256" v="1031"/>
          <ac:spMkLst>
            <pc:docMk/>
            <pc:sldMk cId="2423385703" sldId="2784"/>
            <ac:spMk id="11" creationId="{E86E98BA-0129-90FE-2DAC-710B3C266DBB}"/>
          </ac:spMkLst>
        </pc:spChg>
        <pc:spChg chg="mod">
          <ac:chgData name="Xavi Rv Belmont" userId="377f155679a73340" providerId="LiveId" clId="{43D4C3EC-2779-4159-9FE7-62E74F3F3E13}" dt="2025-01-10T02:36:30.205" v="1415" actId="403"/>
          <ac:spMkLst>
            <pc:docMk/>
            <pc:sldMk cId="2423385703" sldId="2784"/>
            <ac:spMk id="17" creationId="{08403300-3740-B72F-532B-44114AA05855}"/>
          </ac:spMkLst>
        </pc:spChg>
        <pc:spChg chg="mod">
          <ac:chgData name="Xavi Rv Belmont" userId="377f155679a73340" providerId="LiveId" clId="{43D4C3EC-2779-4159-9FE7-62E74F3F3E13}" dt="2025-01-10T02:01:41.517" v="1032"/>
          <ac:spMkLst>
            <pc:docMk/>
            <pc:sldMk cId="2423385703" sldId="2784"/>
            <ac:spMk id="18" creationId="{2527C9DF-A12D-771A-F318-F265D1203A23}"/>
          </ac:spMkLst>
        </pc:spChg>
        <pc:spChg chg="mod">
          <ac:chgData name="Xavi Rv Belmont" userId="377f155679a73340" providerId="LiveId" clId="{43D4C3EC-2779-4159-9FE7-62E74F3F3E13}" dt="2025-01-10T02:01:49.757" v="1033"/>
          <ac:spMkLst>
            <pc:docMk/>
            <pc:sldMk cId="2423385703" sldId="2784"/>
            <ac:spMk id="36" creationId="{96D28DCC-EECF-C433-BB8C-48D62AA37E61}"/>
          </ac:spMkLst>
        </pc:spChg>
        <pc:spChg chg="mod">
          <ac:chgData name="Xavi Rv Belmont" userId="377f155679a73340" providerId="LiveId" clId="{43D4C3EC-2779-4159-9FE7-62E74F3F3E13}" dt="2025-01-10T02:01:56.798" v="1034"/>
          <ac:spMkLst>
            <pc:docMk/>
            <pc:sldMk cId="2423385703" sldId="2784"/>
            <ac:spMk id="37" creationId="{89A344AE-A068-17DF-6FED-B930C44530A4}"/>
          </ac:spMkLst>
        </pc:spChg>
      </pc:sldChg>
      <pc:sldChg chg="addSp delSp modSp add mod">
        <pc:chgData name="Xavi Rv Belmont" userId="377f155679a73340" providerId="LiveId" clId="{43D4C3EC-2779-4159-9FE7-62E74F3F3E13}" dt="2025-01-10T02:36:40.399" v="1421" actId="403"/>
        <pc:sldMkLst>
          <pc:docMk/>
          <pc:sldMk cId="1904041811" sldId="2785"/>
        </pc:sldMkLst>
        <pc:spChg chg="mod">
          <ac:chgData name="Xavi Rv Belmont" userId="377f155679a73340" providerId="LiveId" clId="{43D4C3EC-2779-4159-9FE7-62E74F3F3E13}" dt="2025-01-10T02:02:48.166" v="1040"/>
          <ac:spMkLst>
            <pc:docMk/>
            <pc:sldMk cId="1904041811" sldId="2785"/>
            <ac:spMk id="11" creationId="{98DFE73C-C648-CCAE-888A-A9BB4171FFF3}"/>
          </ac:spMkLst>
        </pc:spChg>
        <pc:spChg chg="mod">
          <ac:chgData name="Xavi Rv Belmont" userId="377f155679a73340" providerId="LiveId" clId="{43D4C3EC-2779-4159-9FE7-62E74F3F3E13}" dt="2025-01-10T02:36:40.399" v="1421" actId="403"/>
          <ac:spMkLst>
            <pc:docMk/>
            <pc:sldMk cId="1904041811" sldId="2785"/>
            <ac:spMk id="17" creationId="{B361B3E6-BF94-36F9-2305-4AEC38BFF5C7}"/>
          </ac:spMkLst>
        </pc:spChg>
        <pc:spChg chg="mod">
          <ac:chgData name="Xavi Rv Belmont" userId="377f155679a73340" providerId="LiveId" clId="{43D4C3EC-2779-4159-9FE7-62E74F3F3E13}" dt="2025-01-10T02:02:55.531" v="1041"/>
          <ac:spMkLst>
            <pc:docMk/>
            <pc:sldMk cId="1904041811" sldId="2785"/>
            <ac:spMk id="18" creationId="{073E6C69-206B-229E-035F-20082738F6BC}"/>
          </ac:spMkLst>
        </pc:spChg>
        <pc:spChg chg="mod">
          <ac:chgData name="Xavi Rv Belmont" userId="377f155679a73340" providerId="LiveId" clId="{43D4C3EC-2779-4159-9FE7-62E74F3F3E13}" dt="2025-01-10T02:03:04.674" v="1042"/>
          <ac:spMkLst>
            <pc:docMk/>
            <pc:sldMk cId="1904041811" sldId="2785"/>
            <ac:spMk id="36" creationId="{345E4EB7-82F6-DE49-BC73-23C3DFB3EDA3}"/>
          </ac:spMkLst>
        </pc:spChg>
        <pc:spChg chg="mod">
          <ac:chgData name="Xavi Rv Belmont" userId="377f155679a73340" providerId="LiveId" clId="{43D4C3EC-2779-4159-9FE7-62E74F3F3E13}" dt="2025-01-10T02:03:12.863" v="1043"/>
          <ac:spMkLst>
            <pc:docMk/>
            <pc:sldMk cId="1904041811" sldId="2785"/>
            <ac:spMk id="37" creationId="{62EEA73A-4325-1395-0E73-7E693F67D6C9}"/>
          </ac:spMkLst>
        </pc:spChg>
      </pc:sldChg>
      <pc:sldChg chg="addSp delSp modSp add mod">
        <pc:chgData name="Xavi Rv Belmont" userId="377f155679a73340" providerId="LiveId" clId="{43D4C3EC-2779-4159-9FE7-62E74F3F3E13}" dt="2025-01-10T02:36:52.442" v="1427" actId="403"/>
        <pc:sldMkLst>
          <pc:docMk/>
          <pc:sldMk cId="1601294475" sldId="2786"/>
        </pc:sldMkLst>
        <pc:spChg chg="mod">
          <ac:chgData name="Xavi Rv Belmont" userId="377f155679a73340" providerId="LiveId" clId="{43D4C3EC-2779-4159-9FE7-62E74F3F3E13}" dt="2025-01-10T02:03:53.980" v="1048"/>
          <ac:spMkLst>
            <pc:docMk/>
            <pc:sldMk cId="1601294475" sldId="2786"/>
            <ac:spMk id="11" creationId="{3214C340-02A8-0BED-C719-C4DC303F3E24}"/>
          </ac:spMkLst>
        </pc:spChg>
        <pc:spChg chg="mod">
          <ac:chgData name="Xavi Rv Belmont" userId="377f155679a73340" providerId="LiveId" clId="{43D4C3EC-2779-4159-9FE7-62E74F3F3E13}" dt="2025-01-10T02:36:52.442" v="1427" actId="403"/>
          <ac:spMkLst>
            <pc:docMk/>
            <pc:sldMk cId="1601294475" sldId="2786"/>
            <ac:spMk id="17" creationId="{3537E335-4268-7A7F-6EEC-5B55F835B7EA}"/>
          </ac:spMkLst>
        </pc:spChg>
        <pc:spChg chg="mod">
          <ac:chgData name="Xavi Rv Belmont" userId="377f155679a73340" providerId="LiveId" clId="{43D4C3EC-2779-4159-9FE7-62E74F3F3E13}" dt="2025-01-10T02:04:02.580" v="1049"/>
          <ac:spMkLst>
            <pc:docMk/>
            <pc:sldMk cId="1601294475" sldId="2786"/>
            <ac:spMk id="18" creationId="{4A7A72DB-6E01-825A-3D71-1B88384EAD13}"/>
          </ac:spMkLst>
        </pc:spChg>
        <pc:spChg chg="mod">
          <ac:chgData name="Xavi Rv Belmont" userId="377f155679a73340" providerId="LiveId" clId="{43D4C3EC-2779-4159-9FE7-62E74F3F3E13}" dt="2025-01-10T02:04:09.758" v="1054" actId="20577"/>
          <ac:spMkLst>
            <pc:docMk/>
            <pc:sldMk cId="1601294475" sldId="2786"/>
            <ac:spMk id="36" creationId="{E07B247A-571C-FAAF-4737-19CA5CB7BD37}"/>
          </ac:spMkLst>
        </pc:spChg>
        <pc:spChg chg="mod">
          <ac:chgData name="Xavi Rv Belmont" userId="377f155679a73340" providerId="LiveId" clId="{43D4C3EC-2779-4159-9FE7-62E74F3F3E13}" dt="2025-01-10T02:04:20.578" v="1057" actId="20577"/>
          <ac:spMkLst>
            <pc:docMk/>
            <pc:sldMk cId="1601294475" sldId="2786"/>
            <ac:spMk id="37" creationId="{8859ECC7-C8EC-DC3D-C2A1-72B28CCBAA60}"/>
          </ac:spMkLst>
        </pc:spChg>
      </pc:sldChg>
      <pc:sldChg chg="addSp delSp modSp add mod">
        <pc:chgData name="Xavi Rv Belmont" userId="377f155679a73340" providerId="LiveId" clId="{43D4C3EC-2779-4159-9FE7-62E74F3F3E13}" dt="2025-01-10T02:37:05.154" v="1433" actId="403"/>
        <pc:sldMkLst>
          <pc:docMk/>
          <pc:sldMk cId="2198618681" sldId="2787"/>
        </pc:sldMkLst>
        <pc:spChg chg="mod">
          <ac:chgData name="Xavi Rv Belmont" userId="377f155679a73340" providerId="LiveId" clId="{43D4C3EC-2779-4159-9FE7-62E74F3F3E13}" dt="2025-01-10T02:05:13.490" v="1062"/>
          <ac:spMkLst>
            <pc:docMk/>
            <pc:sldMk cId="2198618681" sldId="2787"/>
            <ac:spMk id="11" creationId="{67EEF401-8722-56AA-56CF-493E4CE3313F}"/>
          </ac:spMkLst>
        </pc:spChg>
        <pc:spChg chg="mod">
          <ac:chgData name="Xavi Rv Belmont" userId="377f155679a73340" providerId="LiveId" clId="{43D4C3EC-2779-4159-9FE7-62E74F3F3E13}" dt="2025-01-10T02:37:05.154" v="1433" actId="403"/>
          <ac:spMkLst>
            <pc:docMk/>
            <pc:sldMk cId="2198618681" sldId="2787"/>
            <ac:spMk id="17" creationId="{A28FE42B-946E-A7BF-6A24-669532B514ED}"/>
          </ac:spMkLst>
        </pc:spChg>
        <pc:spChg chg="mod">
          <ac:chgData name="Xavi Rv Belmont" userId="377f155679a73340" providerId="LiveId" clId="{43D4C3EC-2779-4159-9FE7-62E74F3F3E13}" dt="2025-01-10T02:05:18.085" v="1063"/>
          <ac:spMkLst>
            <pc:docMk/>
            <pc:sldMk cId="2198618681" sldId="2787"/>
            <ac:spMk id="18" creationId="{DAF328BD-41EB-935A-F1C0-49845AE7AFE6}"/>
          </ac:spMkLst>
        </pc:spChg>
        <pc:spChg chg="mod">
          <ac:chgData name="Xavi Rv Belmont" userId="377f155679a73340" providerId="LiveId" clId="{43D4C3EC-2779-4159-9FE7-62E74F3F3E13}" dt="2025-01-10T02:05:22.639" v="1064"/>
          <ac:spMkLst>
            <pc:docMk/>
            <pc:sldMk cId="2198618681" sldId="2787"/>
            <ac:spMk id="36" creationId="{0BB61267-A0C0-31B6-0EB5-0CF251D30309}"/>
          </ac:spMkLst>
        </pc:spChg>
        <pc:spChg chg="mod">
          <ac:chgData name="Xavi Rv Belmont" userId="377f155679a73340" providerId="LiveId" clId="{43D4C3EC-2779-4159-9FE7-62E74F3F3E13}" dt="2025-01-10T02:05:30.922" v="1065"/>
          <ac:spMkLst>
            <pc:docMk/>
            <pc:sldMk cId="2198618681" sldId="2787"/>
            <ac:spMk id="37" creationId="{929D352B-CCD1-D96B-5B10-3E56A5990D12}"/>
          </ac:spMkLst>
        </pc:spChg>
      </pc:sldChg>
      <pc:sldChg chg="addSp delSp modSp add mod">
        <pc:chgData name="Xavi Rv Belmont" userId="377f155679a73340" providerId="LiveId" clId="{43D4C3EC-2779-4159-9FE7-62E74F3F3E13}" dt="2025-01-10T02:37:15.960" v="1439" actId="403"/>
        <pc:sldMkLst>
          <pc:docMk/>
          <pc:sldMk cId="2586535072" sldId="2788"/>
        </pc:sldMkLst>
        <pc:spChg chg="mod">
          <ac:chgData name="Xavi Rv Belmont" userId="377f155679a73340" providerId="LiveId" clId="{43D4C3EC-2779-4159-9FE7-62E74F3F3E13}" dt="2025-01-10T02:06:48.153" v="1078"/>
          <ac:spMkLst>
            <pc:docMk/>
            <pc:sldMk cId="2586535072" sldId="2788"/>
            <ac:spMk id="11" creationId="{FC53E955-DEA2-A384-909C-76367C64DF3D}"/>
          </ac:spMkLst>
        </pc:spChg>
        <pc:spChg chg="mod">
          <ac:chgData name="Xavi Rv Belmont" userId="377f155679a73340" providerId="LiveId" clId="{43D4C3EC-2779-4159-9FE7-62E74F3F3E13}" dt="2025-01-10T02:37:15.960" v="1439" actId="403"/>
          <ac:spMkLst>
            <pc:docMk/>
            <pc:sldMk cId="2586535072" sldId="2788"/>
            <ac:spMk id="17" creationId="{5FD75837-79AF-0DD5-1D17-D679D5848CEC}"/>
          </ac:spMkLst>
        </pc:spChg>
        <pc:spChg chg="mod">
          <ac:chgData name="Xavi Rv Belmont" userId="377f155679a73340" providerId="LiveId" clId="{43D4C3EC-2779-4159-9FE7-62E74F3F3E13}" dt="2025-01-10T02:07:09.504" v="1081"/>
          <ac:spMkLst>
            <pc:docMk/>
            <pc:sldMk cId="2586535072" sldId="2788"/>
            <ac:spMk id="18" creationId="{8A3623C6-F158-7F2F-B522-520B331F5005}"/>
          </ac:spMkLst>
        </pc:spChg>
        <pc:spChg chg="mod">
          <ac:chgData name="Xavi Rv Belmont" userId="377f155679a73340" providerId="LiveId" clId="{43D4C3EC-2779-4159-9FE7-62E74F3F3E13}" dt="2025-01-10T02:07:14.470" v="1082"/>
          <ac:spMkLst>
            <pc:docMk/>
            <pc:sldMk cId="2586535072" sldId="2788"/>
            <ac:spMk id="36" creationId="{5AC55750-94D6-8FE0-6FF2-E8C7F6E7FCAB}"/>
          </ac:spMkLst>
        </pc:spChg>
        <pc:spChg chg="mod">
          <ac:chgData name="Xavi Rv Belmont" userId="377f155679a73340" providerId="LiveId" clId="{43D4C3EC-2779-4159-9FE7-62E74F3F3E13}" dt="2025-01-10T02:07:20.895" v="1083"/>
          <ac:spMkLst>
            <pc:docMk/>
            <pc:sldMk cId="2586535072" sldId="2788"/>
            <ac:spMk id="37" creationId="{FCC29FA5-6C19-F57A-FEB3-B98695734115}"/>
          </ac:spMkLst>
        </pc:spChg>
      </pc:sldChg>
      <pc:sldChg chg="addSp delSp modSp add mod">
        <pc:chgData name="Xavi Rv Belmont" userId="377f155679a73340" providerId="LiveId" clId="{43D4C3EC-2779-4159-9FE7-62E74F3F3E13}" dt="2025-01-10T02:37:26.152" v="1445" actId="403"/>
        <pc:sldMkLst>
          <pc:docMk/>
          <pc:sldMk cId="734547534" sldId="2789"/>
        </pc:sldMkLst>
        <pc:spChg chg="mod">
          <ac:chgData name="Xavi Rv Belmont" userId="377f155679a73340" providerId="LiveId" clId="{43D4C3EC-2779-4159-9FE7-62E74F3F3E13}" dt="2025-01-10T02:08:05.177" v="1090"/>
          <ac:spMkLst>
            <pc:docMk/>
            <pc:sldMk cId="734547534" sldId="2789"/>
            <ac:spMk id="11" creationId="{8B33BD73-6D5F-734F-56C7-0A7CD94BDE5A}"/>
          </ac:spMkLst>
        </pc:spChg>
        <pc:spChg chg="mod">
          <ac:chgData name="Xavi Rv Belmont" userId="377f155679a73340" providerId="LiveId" clId="{43D4C3EC-2779-4159-9FE7-62E74F3F3E13}" dt="2025-01-10T02:37:26.152" v="1445" actId="403"/>
          <ac:spMkLst>
            <pc:docMk/>
            <pc:sldMk cId="734547534" sldId="2789"/>
            <ac:spMk id="17" creationId="{00475EF7-8B4D-0A8A-85FF-19D01B9D44F6}"/>
          </ac:spMkLst>
        </pc:spChg>
        <pc:spChg chg="mod">
          <ac:chgData name="Xavi Rv Belmont" userId="377f155679a73340" providerId="LiveId" clId="{43D4C3EC-2779-4159-9FE7-62E74F3F3E13}" dt="2025-01-10T02:08:16.140" v="1098" actId="20577"/>
          <ac:spMkLst>
            <pc:docMk/>
            <pc:sldMk cId="734547534" sldId="2789"/>
            <ac:spMk id="18" creationId="{61DD88AC-8571-2092-DC9A-719365C7BC5D}"/>
          </ac:spMkLst>
        </pc:spChg>
        <pc:spChg chg="mod">
          <ac:chgData name="Xavi Rv Belmont" userId="377f155679a73340" providerId="LiveId" clId="{43D4C3EC-2779-4159-9FE7-62E74F3F3E13}" dt="2025-01-10T02:08:33.431" v="1101"/>
          <ac:spMkLst>
            <pc:docMk/>
            <pc:sldMk cId="734547534" sldId="2789"/>
            <ac:spMk id="36" creationId="{4DCB8EC9-948C-1646-1F16-D8972494EB79}"/>
          </ac:spMkLst>
        </pc:spChg>
        <pc:spChg chg="mod">
          <ac:chgData name="Xavi Rv Belmont" userId="377f155679a73340" providerId="LiveId" clId="{43D4C3EC-2779-4159-9FE7-62E74F3F3E13}" dt="2025-01-10T02:08:41.059" v="1102"/>
          <ac:spMkLst>
            <pc:docMk/>
            <pc:sldMk cId="734547534" sldId="2789"/>
            <ac:spMk id="37" creationId="{59B8AEC2-E2E0-6695-5B69-043FEDBC4CD2}"/>
          </ac:spMkLst>
        </pc:spChg>
      </pc:sldChg>
      <pc:sldChg chg="addSp delSp modSp add mod">
        <pc:chgData name="Xavi Rv Belmont" userId="377f155679a73340" providerId="LiveId" clId="{43D4C3EC-2779-4159-9FE7-62E74F3F3E13}" dt="2025-01-10T02:37:41.580" v="1451" actId="403"/>
        <pc:sldMkLst>
          <pc:docMk/>
          <pc:sldMk cId="4132484881" sldId="2790"/>
        </pc:sldMkLst>
        <pc:spChg chg="mod">
          <ac:chgData name="Xavi Rv Belmont" userId="377f155679a73340" providerId="LiveId" clId="{43D4C3EC-2779-4159-9FE7-62E74F3F3E13}" dt="2025-01-10T02:10:10.516" v="1114" actId="1076"/>
          <ac:spMkLst>
            <pc:docMk/>
            <pc:sldMk cId="4132484881" sldId="2790"/>
            <ac:spMk id="11" creationId="{18CAE24B-8C89-F790-1FC3-1A9578F3EFE9}"/>
          </ac:spMkLst>
        </pc:spChg>
        <pc:spChg chg="mod">
          <ac:chgData name="Xavi Rv Belmont" userId="377f155679a73340" providerId="LiveId" clId="{43D4C3EC-2779-4159-9FE7-62E74F3F3E13}" dt="2025-01-10T02:10:31.119" v="1120" actId="1076"/>
          <ac:spMkLst>
            <pc:docMk/>
            <pc:sldMk cId="4132484881" sldId="2790"/>
            <ac:spMk id="14" creationId="{DACEB733-4718-A0E4-F329-F12BE00A5507}"/>
          </ac:spMkLst>
        </pc:spChg>
        <pc:spChg chg="mod">
          <ac:chgData name="Xavi Rv Belmont" userId="377f155679a73340" providerId="LiveId" clId="{43D4C3EC-2779-4159-9FE7-62E74F3F3E13}" dt="2025-01-10T02:37:41.580" v="1451" actId="403"/>
          <ac:spMkLst>
            <pc:docMk/>
            <pc:sldMk cId="4132484881" sldId="2790"/>
            <ac:spMk id="17" creationId="{6CF6BB32-E2EF-F2AF-8CF0-EF4100069DB1}"/>
          </ac:spMkLst>
        </pc:spChg>
        <pc:spChg chg="mod">
          <ac:chgData name="Xavi Rv Belmont" userId="377f155679a73340" providerId="LiveId" clId="{43D4C3EC-2779-4159-9FE7-62E74F3F3E13}" dt="2025-01-10T02:10:18.873" v="1118" actId="1036"/>
          <ac:spMkLst>
            <pc:docMk/>
            <pc:sldMk cId="4132484881" sldId="2790"/>
            <ac:spMk id="18" creationId="{8A5D2079-B5F3-5725-7594-E17927462CD5}"/>
          </ac:spMkLst>
        </pc:spChg>
        <pc:spChg chg="mod">
          <ac:chgData name="Xavi Rv Belmont" userId="377f155679a73340" providerId="LiveId" clId="{43D4C3EC-2779-4159-9FE7-62E74F3F3E13}" dt="2025-01-10T02:10:31.119" v="1120" actId="1076"/>
          <ac:spMkLst>
            <pc:docMk/>
            <pc:sldMk cId="4132484881" sldId="2790"/>
            <ac:spMk id="23" creationId="{8A83065F-D6EF-3AE3-3BEF-10CE4A623A02}"/>
          </ac:spMkLst>
        </pc:spChg>
        <pc:spChg chg="mod">
          <ac:chgData name="Xavi Rv Belmont" userId="377f155679a73340" providerId="LiveId" clId="{43D4C3EC-2779-4159-9FE7-62E74F3F3E13}" dt="2025-01-10T02:10:31.119" v="1120" actId="1076"/>
          <ac:spMkLst>
            <pc:docMk/>
            <pc:sldMk cId="4132484881" sldId="2790"/>
            <ac:spMk id="25" creationId="{31FB0DD3-7259-9812-BA83-71635888BAC5}"/>
          </ac:spMkLst>
        </pc:spChg>
        <pc:spChg chg="mod">
          <ac:chgData name="Xavi Rv Belmont" userId="377f155679a73340" providerId="LiveId" clId="{43D4C3EC-2779-4159-9FE7-62E74F3F3E13}" dt="2025-01-10T02:10:26.237" v="1119" actId="1076"/>
          <ac:spMkLst>
            <pc:docMk/>
            <pc:sldMk cId="4132484881" sldId="2790"/>
            <ac:spMk id="27" creationId="{99DB27AF-9720-FBBC-0720-AB21E1F25EF5}"/>
          </ac:spMkLst>
        </pc:spChg>
        <pc:spChg chg="mod">
          <ac:chgData name="Xavi Rv Belmont" userId="377f155679a73340" providerId="LiveId" clId="{43D4C3EC-2779-4159-9FE7-62E74F3F3E13}" dt="2025-01-10T02:10:26.237" v="1119" actId="1076"/>
          <ac:spMkLst>
            <pc:docMk/>
            <pc:sldMk cId="4132484881" sldId="2790"/>
            <ac:spMk id="28" creationId="{7C96BCA7-CC5E-A8E7-E42B-E1ADCF47E675}"/>
          </ac:spMkLst>
        </pc:spChg>
        <pc:spChg chg="mod">
          <ac:chgData name="Xavi Rv Belmont" userId="377f155679a73340" providerId="LiveId" clId="{43D4C3EC-2779-4159-9FE7-62E74F3F3E13}" dt="2025-01-10T02:10:26.237" v="1119" actId="1076"/>
          <ac:spMkLst>
            <pc:docMk/>
            <pc:sldMk cId="4132484881" sldId="2790"/>
            <ac:spMk id="29" creationId="{6C301471-EE6C-9203-B0DB-9A789836CFFA}"/>
          </ac:spMkLst>
        </pc:spChg>
        <pc:spChg chg="mod">
          <ac:chgData name="Xavi Rv Belmont" userId="377f155679a73340" providerId="LiveId" clId="{43D4C3EC-2779-4159-9FE7-62E74F3F3E13}" dt="2025-01-10T02:09:59.228" v="1113" actId="1076"/>
          <ac:spMkLst>
            <pc:docMk/>
            <pc:sldMk cId="4132484881" sldId="2790"/>
            <ac:spMk id="30" creationId="{5CCB772C-E30A-63F8-A367-8CBD17F428A9}"/>
          </ac:spMkLst>
        </pc:spChg>
        <pc:spChg chg="mod">
          <ac:chgData name="Xavi Rv Belmont" userId="377f155679a73340" providerId="LiveId" clId="{43D4C3EC-2779-4159-9FE7-62E74F3F3E13}" dt="2025-01-10T02:09:59.228" v="1113" actId="1076"/>
          <ac:spMkLst>
            <pc:docMk/>
            <pc:sldMk cId="4132484881" sldId="2790"/>
            <ac:spMk id="31" creationId="{06ECB8A3-198A-DE7C-5E63-8F5A50425771}"/>
          </ac:spMkLst>
        </pc:spChg>
        <pc:spChg chg="mod">
          <ac:chgData name="Xavi Rv Belmont" userId="377f155679a73340" providerId="LiveId" clId="{43D4C3EC-2779-4159-9FE7-62E74F3F3E13}" dt="2025-01-10T02:09:59.228" v="1113" actId="1076"/>
          <ac:spMkLst>
            <pc:docMk/>
            <pc:sldMk cId="4132484881" sldId="2790"/>
            <ac:spMk id="32" creationId="{FB08493F-9E37-8CCA-7542-52CEEAF1F635}"/>
          </ac:spMkLst>
        </pc:spChg>
        <pc:spChg chg="mod">
          <ac:chgData name="Xavi Rv Belmont" userId="377f155679a73340" providerId="LiveId" clId="{43D4C3EC-2779-4159-9FE7-62E74F3F3E13}" dt="2025-01-10T02:09:32.233" v="1111" actId="1076"/>
          <ac:spMkLst>
            <pc:docMk/>
            <pc:sldMk cId="4132484881" sldId="2790"/>
            <ac:spMk id="33" creationId="{F1602E6A-1DB1-8CB6-94A7-1256E547C5ED}"/>
          </ac:spMkLst>
        </pc:spChg>
        <pc:spChg chg="mod">
          <ac:chgData name="Xavi Rv Belmont" userId="377f155679a73340" providerId="LiveId" clId="{43D4C3EC-2779-4159-9FE7-62E74F3F3E13}" dt="2025-01-10T02:09:32.233" v="1111" actId="1076"/>
          <ac:spMkLst>
            <pc:docMk/>
            <pc:sldMk cId="4132484881" sldId="2790"/>
            <ac:spMk id="34" creationId="{F05F84CB-789D-6C4C-B081-431B70718B4D}"/>
          </ac:spMkLst>
        </pc:spChg>
        <pc:spChg chg="mod">
          <ac:chgData name="Xavi Rv Belmont" userId="377f155679a73340" providerId="LiveId" clId="{43D4C3EC-2779-4159-9FE7-62E74F3F3E13}" dt="2025-01-10T02:09:32.233" v="1111" actId="1076"/>
          <ac:spMkLst>
            <pc:docMk/>
            <pc:sldMk cId="4132484881" sldId="2790"/>
            <ac:spMk id="35" creationId="{DAE14A2A-7553-A660-FA84-878AD7FE1FB9}"/>
          </ac:spMkLst>
        </pc:spChg>
        <pc:spChg chg="mod">
          <ac:chgData name="Xavi Rv Belmont" userId="377f155679a73340" providerId="LiveId" clId="{43D4C3EC-2779-4159-9FE7-62E74F3F3E13}" dt="2025-01-10T02:09:41.202" v="1112" actId="1076"/>
          <ac:spMkLst>
            <pc:docMk/>
            <pc:sldMk cId="4132484881" sldId="2790"/>
            <ac:spMk id="36" creationId="{9E808437-7270-4A53-A0A6-C9EE36C7FC36}"/>
          </ac:spMkLst>
        </pc:spChg>
        <pc:spChg chg="mod">
          <ac:chgData name="Xavi Rv Belmont" userId="377f155679a73340" providerId="LiveId" clId="{43D4C3EC-2779-4159-9FE7-62E74F3F3E13}" dt="2025-01-10T02:09:32.233" v="1111" actId="1076"/>
          <ac:spMkLst>
            <pc:docMk/>
            <pc:sldMk cId="4132484881" sldId="2790"/>
            <ac:spMk id="37" creationId="{307F63E5-8BA8-4069-4E0B-251FB62550A2}"/>
          </ac:spMkLst>
        </pc:spChg>
      </pc:sldChg>
      <pc:sldChg chg="addSp delSp modSp add mod">
        <pc:chgData name="Xavi Rv Belmont" userId="377f155679a73340" providerId="LiveId" clId="{43D4C3EC-2779-4159-9FE7-62E74F3F3E13}" dt="2025-01-10T02:34:06.128" v="1321" actId="403"/>
        <pc:sldMkLst>
          <pc:docMk/>
          <pc:sldMk cId="456784402" sldId="2791"/>
        </pc:sldMkLst>
        <pc:spChg chg="mod">
          <ac:chgData name="Xavi Rv Belmont" userId="377f155679a73340" providerId="LiveId" clId="{43D4C3EC-2779-4159-9FE7-62E74F3F3E13}" dt="2025-01-10T02:34:06.128" v="1321" actId="403"/>
          <ac:spMkLst>
            <pc:docMk/>
            <pc:sldMk cId="456784402" sldId="2791"/>
            <ac:spMk id="17" creationId="{2A0D1906-74DD-C151-4205-2AE1E693DFC8}"/>
          </ac:spMkLst>
        </pc:spChg>
      </pc:sldChg>
      <pc:sldChg chg="modSp add mod">
        <pc:chgData name="Xavi Rv Belmont" userId="377f155679a73340" providerId="LiveId" clId="{43D4C3EC-2779-4159-9FE7-62E74F3F3E13}" dt="2025-01-10T02:34:19.673" v="1330" actId="403"/>
        <pc:sldMkLst>
          <pc:docMk/>
          <pc:sldMk cId="2152243287" sldId="2792"/>
        </pc:sldMkLst>
        <pc:spChg chg="mod">
          <ac:chgData name="Xavi Rv Belmont" userId="377f155679a73340" providerId="LiveId" clId="{43D4C3EC-2779-4159-9FE7-62E74F3F3E13}" dt="2025-01-10T02:34:19.673" v="1330" actId="403"/>
          <ac:spMkLst>
            <pc:docMk/>
            <pc:sldMk cId="2152243287" sldId="2792"/>
            <ac:spMk id="17" creationId="{DACD5945-E41C-BC40-1CC5-C73D350D8350}"/>
          </ac:spMkLst>
        </pc:spChg>
      </pc:sldChg>
      <pc:sldChg chg="delSp modSp add mod">
        <pc:chgData name="Xavi Rv Belmont" userId="377f155679a73340" providerId="LiveId" clId="{43D4C3EC-2779-4159-9FE7-62E74F3F3E13}" dt="2025-01-10T02:37:51.843" v="1457" actId="403"/>
        <pc:sldMkLst>
          <pc:docMk/>
          <pc:sldMk cId="2123873499" sldId="2793"/>
        </pc:sldMkLst>
        <pc:spChg chg="mod">
          <ac:chgData name="Xavi Rv Belmont" userId="377f155679a73340" providerId="LiveId" clId="{43D4C3EC-2779-4159-9FE7-62E74F3F3E13}" dt="2025-01-10T02:11:20.685" v="1130"/>
          <ac:spMkLst>
            <pc:docMk/>
            <pc:sldMk cId="2123873499" sldId="2793"/>
            <ac:spMk id="11" creationId="{FC66487B-5CAF-ECE8-C310-6A65BAF21F79}"/>
          </ac:spMkLst>
        </pc:spChg>
        <pc:spChg chg="mod">
          <ac:chgData name="Xavi Rv Belmont" userId="377f155679a73340" providerId="LiveId" clId="{43D4C3EC-2779-4159-9FE7-62E74F3F3E13}" dt="2025-01-10T02:37:51.843" v="1457" actId="403"/>
          <ac:spMkLst>
            <pc:docMk/>
            <pc:sldMk cId="2123873499" sldId="2793"/>
            <ac:spMk id="17" creationId="{D47AD5F0-44E8-5277-3228-1E69BF1136F0}"/>
          </ac:spMkLst>
        </pc:spChg>
        <pc:spChg chg="mod">
          <ac:chgData name="Xavi Rv Belmont" userId="377f155679a73340" providerId="LiveId" clId="{43D4C3EC-2779-4159-9FE7-62E74F3F3E13}" dt="2025-01-10T02:11:28.163" v="1131"/>
          <ac:spMkLst>
            <pc:docMk/>
            <pc:sldMk cId="2123873499" sldId="2793"/>
            <ac:spMk id="18" creationId="{54E720AA-4EB4-F976-F331-442E08758641}"/>
          </ac:spMkLst>
        </pc:spChg>
        <pc:spChg chg="mod">
          <ac:chgData name="Xavi Rv Belmont" userId="377f155679a73340" providerId="LiveId" clId="{43D4C3EC-2779-4159-9FE7-62E74F3F3E13}" dt="2025-01-10T02:11:43.693" v="1137" actId="20577"/>
          <ac:spMkLst>
            <pc:docMk/>
            <pc:sldMk cId="2123873499" sldId="2793"/>
            <ac:spMk id="36" creationId="{57F07A20-5C19-5E3F-E0AD-0CACC3E736DC}"/>
          </ac:spMkLst>
        </pc:spChg>
        <pc:spChg chg="mod">
          <ac:chgData name="Xavi Rv Belmont" userId="377f155679a73340" providerId="LiveId" clId="{43D4C3EC-2779-4159-9FE7-62E74F3F3E13}" dt="2025-01-10T02:11:40.915" v="1135" actId="20577"/>
          <ac:spMkLst>
            <pc:docMk/>
            <pc:sldMk cId="2123873499" sldId="2793"/>
            <ac:spMk id="37" creationId="{7D50A4F3-D29E-BB84-0443-1DFDF04B0D73}"/>
          </ac:spMkLst>
        </pc:spChg>
      </pc:sldChg>
      <pc:sldChg chg="delSp modSp add mod">
        <pc:chgData name="Xavi Rv Belmont" userId="377f155679a73340" providerId="LiveId" clId="{43D4C3EC-2779-4159-9FE7-62E74F3F3E13}" dt="2025-01-10T02:38:02.007" v="1463" actId="403"/>
        <pc:sldMkLst>
          <pc:docMk/>
          <pc:sldMk cId="3705075489" sldId="2794"/>
        </pc:sldMkLst>
        <pc:spChg chg="mod">
          <ac:chgData name="Xavi Rv Belmont" userId="377f155679a73340" providerId="LiveId" clId="{43D4C3EC-2779-4159-9FE7-62E74F3F3E13}" dt="2025-01-10T02:13:02.332" v="1151" actId="20577"/>
          <ac:spMkLst>
            <pc:docMk/>
            <pc:sldMk cId="3705075489" sldId="2794"/>
            <ac:spMk id="11" creationId="{B82ABE61-884C-E267-1141-3B7C29990D56}"/>
          </ac:spMkLst>
        </pc:spChg>
        <pc:spChg chg="mod">
          <ac:chgData name="Xavi Rv Belmont" userId="377f155679a73340" providerId="LiveId" clId="{43D4C3EC-2779-4159-9FE7-62E74F3F3E13}" dt="2025-01-10T02:38:02.007" v="1463" actId="403"/>
          <ac:spMkLst>
            <pc:docMk/>
            <pc:sldMk cId="3705075489" sldId="2794"/>
            <ac:spMk id="17" creationId="{EB4BDCE8-1F2F-B486-07EC-28A52956C569}"/>
          </ac:spMkLst>
        </pc:spChg>
        <pc:spChg chg="mod">
          <ac:chgData name="Xavi Rv Belmont" userId="377f155679a73340" providerId="LiveId" clId="{43D4C3EC-2779-4159-9FE7-62E74F3F3E13}" dt="2025-01-10T02:13:08.608" v="1154" actId="20577"/>
          <ac:spMkLst>
            <pc:docMk/>
            <pc:sldMk cId="3705075489" sldId="2794"/>
            <ac:spMk id="18" creationId="{F8BED875-0433-E1CF-C899-0C1A858986B8}"/>
          </ac:spMkLst>
        </pc:spChg>
        <pc:spChg chg="mod">
          <ac:chgData name="Xavi Rv Belmont" userId="377f155679a73340" providerId="LiveId" clId="{43D4C3EC-2779-4159-9FE7-62E74F3F3E13}" dt="2025-01-10T02:13:39.129" v="1168" actId="20577"/>
          <ac:spMkLst>
            <pc:docMk/>
            <pc:sldMk cId="3705075489" sldId="2794"/>
            <ac:spMk id="36" creationId="{9C9146D4-6F69-0433-3C58-B5EEA73004C9}"/>
          </ac:spMkLst>
        </pc:spChg>
        <pc:spChg chg="mod">
          <ac:chgData name="Xavi Rv Belmont" userId="377f155679a73340" providerId="LiveId" clId="{43D4C3EC-2779-4159-9FE7-62E74F3F3E13}" dt="2025-01-10T02:13:35.348" v="1164" actId="20577"/>
          <ac:spMkLst>
            <pc:docMk/>
            <pc:sldMk cId="3705075489" sldId="2794"/>
            <ac:spMk id="37" creationId="{48E30451-A9FF-E027-A2AC-015F042B7FF9}"/>
          </ac:spMkLst>
        </pc:spChg>
      </pc:sldChg>
      <pc:sldChg chg="delSp modSp add mod">
        <pc:chgData name="Xavi Rv Belmont" userId="377f155679a73340" providerId="LiveId" clId="{43D4C3EC-2779-4159-9FE7-62E74F3F3E13}" dt="2025-01-10T02:38:12.968" v="1471" actId="404"/>
        <pc:sldMkLst>
          <pc:docMk/>
          <pc:sldMk cId="4261608004" sldId="2795"/>
        </pc:sldMkLst>
        <pc:spChg chg="mod">
          <ac:chgData name="Xavi Rv Belmont" userId="377f155679a73340" providerId="LiveId" clId="{43D4C3EC-2779-4159-9FE7-62E74F3F3E13}" dt="2025-01-10T02:20:46.421" v="1175"/>
          <ac:spMkLst>
            <pc:docMk/>
            <pc:sldMk cId="4261608004" sldId="2795"/>
            <ac:spMk id="11" creationId="{743471D6-014F-B3AD-BECF-350C93505BA1}"/>
          </ac:spMkLst>
        </pc:spChg>
        <pc:spChg chg="mod">
          <ac:chgData name="Xavi Rv Belmont" userId="377f155679a73340" providerId="LiveId" clId="{43D4C3EC-2779-4159-9FE7-62E74F3F3E13}" dt="2025-01-10T02:38:12.968" v="1471" actId="404"/>
          <ac:spMkLst>
            <pc:docMk/>
            <pc:sldMk cId="4261608004" sldId="2795"/>
            <ac:spMk id="17" creationId="{0ABE7F67-F400-FDF4-D7CC-857798E90BC6}"/>
          </ac:spMkLst>
        </pc:spChg>
        <pc:spChg chg="mod">
          <ac:chgData name="Xavi Rv Belmont" userId="377f155679a73340" providerId="LiveId" clId="{43D4C3EC-2779-4159-9FE7-62E74F3F3E13}" dt="2025-01-10T02:20:53.013" v="1176"/>
          <ac:spMkLst>
            <pc:docMk/>
            <pc:sldMk cId="4261608004" sldId="2795"/>
            <ac:spMk id="18" creationId="{BF9D87D7-1DD5-12F8-548B-A16C383E13FC}"/>
          </ac:spMkLst>
        </pc:spChg>
        <pc:spChg chg="mod">
          <ac:chgData name="Xavi Rv Belmont" userId="377f155679a73340" providerId="LiveId" clId="{43D4C3EC-2779-4159-9FE7-62E74F3F3E13}" dt="2025-01-10T02:20:58.393" v="1177"/>
          <ac:spMkLst>
            <pc:docMk/>
            <pc:sldMk cId="4261608004" sldId="2795"/>
            <ac:spMk id="36" creationId="{AB6AD069-1FBE-D56A-C6A9-006BC6AAFC0F}"/>
          </ac:spMkLst>
        </pc:spChg>
        <pc:spChg chg="mod">
          <ac:chgData name="Xavi Rv Belmont" userId="377f155679a73340" providerId="LiveId" clId="{43D4C3EC-2779-4159-9FE7-62E74F3F3E13}" dt="2025-01-10T02:21:03.857" v="1178"/>
          <ac:spMkLst>
            <pc:docMk/>
            <pc:sldMk cId="4261608004" sldId="2795"/>
            <ac:spMk id="37" creationId="{1025D39A-6874-8548-F563-7024625A3EAA}"/>
          </ac:spMkLst>
        </pc:spChg>
      </pc:sldChg>
      <pc:sldChg chg="delSp modSp add mod">
        <pc:chgData name="Xavi Rv Belmont" userId="377f155679a73340" providerId="LiveId" clId="{43D4C3EC-2779-4159-9FE7-62E74F3F3E13}" dt="2025-01-10T02:38:20.665" v="1477" actId="403"/>
        <pc:sldMkLst>
          <pc:docMk/>
          <pc:sldMk cId="156642887" sldId="2796"/>
        </pc:sldMkLst>
        <pc:spChg chg="mod">
          <ac:chgData name="Xavi Rv Belmont" userId="377f155679a73340" providerId="LiveId" clId="{43D4C3EC-2779-4159-9FE7-62E74F3F3E13}" dt="2025-01-10T02:21:40.959" v="1188"/>
          <ac:spMkLst>
            <pc:docMk/>
            <pc:sldMk cId="156642887" sldId="2796"/>
            <ac:spMk id="11" creationId="{9857ED8D-1827-54E7-740A-16CE6836C4DA}"/>
          </ac:spMkLst>
        </pc:spChg>
        <pc:spChg chg="mod">
          <ac:chgData name="Xavi Rv Belmont" userId="377f155679a73340" providerId="LiveId" clId="{43D4C3EC-2779-4159-9FE7-62E74F3F3E13}" dt="2025-01-10T02:38:20.665" v="1477" actId="403"/>
          <ac:spMkLst>
            <pc:docMk/>
            <pc:sldMk cId="156642887" sldId="2796"/>
            <ac:spMk id="17" creationId="{3396D12A-3B85-B228-169F-C63A398EB708}"/>
          </ac:spMkLst>
        </pc:spChg>
        <pc:spChg chg="mod">
          <ac:chgData name="Xavi Rv Belmont" userId="377f155679a73340" providerId="LiveId" clId="{43D4C3EC-2779-4159-9FE7-62E74F3F3E13}" dt="2025-01-10T02:21:46.377" v="1189"/>
          <ac:spMkLst>
            <pc:docMk/>
            <pc:sldMk cId="156642887" sldId="2796"/>
            <ac:spMk id="18" creationId="{AC463B6D-9821-23A5-10FE-5D000CAA466B}"/>
          </ac:spMkLst>
        </pc:spChg>
        <pc:spChg chg="mod">
          <ac:chgData name="Xavi Rv Belmont" userId="377f155679a73340" providerId="LiveId" clId="{43D4C3EC-2779-4159-9FE7-62E74F3F3E13}" dt="2025-01-10T02:21:51.636" v="1190"/>
          <ac:spMkLst>
            <pc:docMk/>
            <pc:sldMk cId="156642887" sldId="2796"/>
            <ac:spMk id="36" creationId="{3F8C6036-04EF-391C-07D5-8159794A209D}"/>
          </ac:spMkLst>
        </pc:spChg>
        <pc:spChg chg="mod">
          <ac:chgData name="Xavi Rv Belmont" userId="377f155679a73340" providerId="LiveId" clId="{43D4C3EC-2779-4159-9FE7-62E74F3F3E13}" dt="2025-01-10T02:22:00.290" v="1191"/>
          <ac:spMkLst>
            <pc:docMk/>
            <pc:sldMk cId="156642887" sldId="2796"/>
            <ac:spMk id="37" creationId="{08FBD019-813B-41A1-8E96-5F6B40700D10}"/>
          </ac:spMkLst>
        </pc:spChg>
      </pc:sldChg>
      <pc:sldChg chg="delSp modSp add mod">
        <pc:chgData name="Xavi Rv Belmont" userId="377f155679a73340" providerId="LiveId" clId="{43D4C3EC-2779-4159-9FE7-62E74F3F3E13}" dt="2025-01-10T02:38:29.432" v="1483" actId="403"/>
        <pc:sldMkLst>
          <pc:docMk/>
          <pc:sldMk cId="4094914238" sldId="2797"/>
        </pc:sldMkLst>
        <pc:spChg chg="mod">
          <ac:chgData name="Xavi Rv Belmont" userId="377f155679a73340" providerId="LiveId" clId="{43D4C3EC-2779-4159-9FE7-62E74F3F3E13}" dt="2025-01-10T02:22:46.326" v="1200"/>
          <ac:spMkLst>
            <pc:docMk/>
            <pc:sldMk cId="4094914238" sldId="2797"/>
            <ac:spMk id="11" creationId="{D7881020-6EB9-8109-B9D6-AF99466B7E55}"/>
          </ac:spMkLst>
        </pc:spChg>
        <pc:spChg chg="mod">
          <ac:chgData name="Xavi Rv Belmont" userId="377f155679a73340" providerId="LiveId" clId="{43D4C3EC-2779-4159-9FE7-62E74F3F3E13}" dt="2025-01-10T02:38:29.432" v="1483" actId="403"/>
          <ac:spMkLst>
            <pc:docMk/>
            <pc:sldMk cId="4094914238" sldId="2797"/>
            <ac:spMk id="17" creationId="{A11284C2-8E18-480B-2DDD-E76AFB25A029}"/>
          </ac:spMkLst>
        </pc:spChg>
        <pc:spChg chg="mod">
          <ac:chgData name="Xavi Rv Belmont" userId="377f155679a73340" providerId="LiveId" clId="{43D4C3EC-2779-4159-9FE7-62E74F3F3E13}" dt="2025-01-10T02:22:53.806" v="1201"/>
          <ac:spMkLst>
            <pc:docMk/>
            <pc:sldMk cId="4094914238" sldId="2797"/>
            <ac:spMk id="18" creationId="{2078FF12-96FB-6D37-5DE4-72336C71DD7D}"/>
          </ac:spMkLst>
        </pc:spChg>
        <pc:spChg chg="mod">
          <ac:chgData name="Xavi Rv Belmont" userId="377f155679a73340" providerId="LiveId" clId="{43D4C3EC-2779-4159-9FE7-62E74F3F3E13}" dt="2025-01-10T02:22:58.735" v="1202"/>
          <ac:spMkLst>
            <pc:docMk/>
            <pc:sldMk cId="4094914238" sldId="2797"/>
            <ac:spMk id="36" creationId="{634055BE-428D-6655-5326-1F2DA7FB0F81}"/>
          </ac:spMkLst>
        </pc:spChg>
        <pc:spChg chg="mod">
          <ac:chgData name="Xavi Rv Belmont" userId="377f155679a73340" providerId="LiveId" clId="{43D4C3EC-2779-4159-9FE7-62E74F3F3E13}" dt="2025-01-10T02:23:04.894" v="1203"/>
          <ac:spMkLst>
            <pc:docMk/>
            <pc:sldMk cId="4094914238" sldId="2797"/>
            <ac:spMk id="37" creationId="{94979852-F5A4-28C0-A026-0BE3A38B1B9C}"/>
          </ac:spMkLst>
        </pc:spChg>
      </pc:sldChg>
      <pc:sldChg chg="delSp modSp add mod">
        <pc:chgData name="Xavi Rv Belmont" userId="377f155679a73340" providerId="LiveId" clId="{43D4C3EC-2779-4159-9FE7-62E74F3F3E13}" dt="2025-01-10T02:38:36.910" v="1489" actId="403"/>
        <pc:sldMkLst>
          <pc:docMk/>
          <pc:sldMk cId="2641942624" sldId="2798"/>
        </pc:sldMkLst>
        <pc:spChg chg="mod">
          <ac:chgData name="Xavi Rv Belmont" userId="377f155679a73340" providerId="LiveId" clId="{43D4C3EC-2779-4159-9FE7-62E74F3F3E13}" dt="2025-01-10T02:23:34.150" v="1208"/>
          <ac:spMkLst>
            <pc:docMk/>
            <pc:sldMk cId="2641942624" sldId="2798"/>
            <ac:spMk id="11" creationId="{33853B6A-F1F7-D697-4E58-075EA335442F}"/>
          </ac:spMkLst>
        </pc:spChg>
        <pc:spChg chg="mod">
          <ac:chgData name="Xavi Rv Belmont" userId="377f155679a73340" providerId="LiveId" clId="{43D4C3EC-2779-4159-9FE7-62E74F3F3E13}" dt="2025-01-10T02:38:36.910" v="1489" actId="403"/>
          <ac:spMkLst>
            <pc:docMk/>
            <pc:sldMk cId="2641942624" sldId="2798"/>
            <ac:spMk id="17" creationId="{535E13B8-FE44-0186-DC56-9D3249C2DC4E}"/>
          </ac:spMkLst>
        </pc:spChg>
        <pc:spChg chg="mod">
          <ac:chgData name="Xavi Rv Belmont" userId="377f155679a73340" providerId="LiveId" clId="{43D4C3EC-2779-4159-9FE7-62E74F3F3E13}" dt="2025-01-10T02:23:38.920" v="1209"/>
          <ac:spMkLst>
            <pc:docMk/>
            <pc:sldMk cId="2641942624" sldId="2798"/>
            <ac:spMk id="18" creationId="{9A8DFC9D-F719-5C2C-1F07-DDF6A2AEDBC0}"/>
          </ac:spMkLst>
        </pc:spChg>
        <pc:spChg chg="mod">
          <ac:chgData name="Xavi Rv Belmont" userId="377f155679a73340" providerId="LiveId" clId="{43D4C3EC-2779-4159-9FE7-62E74F3F3E13}" dt="2025-01-10T02:23:44.223" v="1210"/>
          <ac:spMkLst>
            <pc:docMk/>
            <pc:sldMk cId="2641942624" sldId="2798"/>
            <ac:spMk id="36" creationId="{3BD43BA0-28AA-CE3B-C883-9806B0172317}"/>
          </ac:spMkLst>
        </pc:spChg>
        <pc:spChg chg="mod">
          <ac:chgData name="Xavi Rv Belmont" userId="377f155679a73340" providerId="LiveId" clId="{43D4C3EC-2779-4159-9FE7-62E74F3F3E13}" dt="2025-01-10T02:23:49.245" v="1211"/>
          <ac:spMkLst>
            <pc:docMk/>
            <pc:sldMk cId="2641942624" sldId="2798"/>
            <ac:spMk id="37" creationId="{B203997E-CE26-A199-E1BB-D5601D4F1ECD}"/>
          </ac:spMkLst>
        </pc:spChg>
      </pc:sldChg>
      <pc:sldChg chg="delSp modSp add mod">
        <pc:chgData name="Xavi Rv Belmont" userId="377f155679a73340" providerId="LiveId" clId="{43D4C3EC-2779-4159-9FE7-62E74F3F3E13}" dt="2025-01-10T02:39:10.841" v="1506" actId="403"/>
        <pc:sldMkLst>
          <pc:docMk/>
          <pc:sldMk cId="3029343492" sldId="2799"/>
        </pc:sldMkLst>
        <pc:spChg chg="mod">
          <ac:chgData name="Xavi Rv Belmont" userId="377f155679a73340" providerId="LiveId" clId="{43D4C3EC-2779-4159-9FE7-62E74F3F3E13}" dt="2025-01-10T02:25:21.252" v="1219"/>
          <ac:spMkLst>
            <pc:docMk/>
            <pc:sldMk cId="3029343492" sldId="2799"/>
            <ac:spMk id="11" creationId="{F77E3754-561F-6E62-5358-15A0BBEE8F2E}"/>
          </ac:spMkLst>
        </pc:spChg>
        <pc:spChg chg="mod">
          <ac:chgData name="Xavi Rv Belmont" userId="377f155679a73340" providerId="LiveId" clId="{43D4C3EC-2779-4159-9FE7-62E74F3F3E13}" dt="2025-01-10T02:39:10.841" v="1506" actId="403"/>
          <ac:spMkLst>
            <pc:docMk/>
            <pc:sldMk cId="3029343492" sldId="2799"/>
            <ac:spMk id="17" creationId="{AF92B84B-C5E2-5404-5716-23466E2D77E3}"/>
          </ac:spMkLst>
        </pc:spChg>
        <pc:spChg chg="mod">
          <ac:chgData name="Xavi Rv Belmont" userId="377f155679a73340" providerId="LiveId" clId="{43D4C3EC-2779-4159-9FE7-62E74F3F3E13}" dt="2025-01-10T02:25:28.668" v="1220"/>
          <ac:spMkLst>
            <pc:docMk/>
            <pc:sldMk cId="3029343492" sldId="2799"/>
            <ac:spMk id="18" creationId="{87FC984D-598A-621E-EAA6-4215B7C79FF4}"/>
          </ac:spMkLst>
        </pc:spChg>
        <pc:spChg chg="mod">
          <ac:chgData name="Xavi Rv Belmont" userId="377f155679a73340" providerId="LiveId" clId="{43D4C3EC-2779-4159-9FE7-62E74F3F3E13}" dt="2025-01-10T02:25:34.283" v="1221"/>
          <ac:spMkLst>
            <pc:docMk/>
            <pc:sldMk cId="3029343492" sldId="2799"/>
            <ac:spMk id="36" creationId="{34589054-827C-35AD-4AB7-4D085265F074}"/>
          </ac:spMkLst>
        </pc:spChg>
        <pc:spChg chg="mod">
          <ac:chgData name="Xavi Rv Belmont" userId="377f155679a73340" providerId="LiveId" clId="{43D4C3EC-2779-4159-9FE7-62E74F3F3E13}" dt="2025-01-10T02:26:25.028" v="1222"/>
          <ac:spMkLst>
            <pc:docMk/>
            <pc:sldMk cId="3029343492" sldId="2799"/>
            <ac:spMk id="37" creationId="{3A04C2F8-8208-B1AD-3D6B-6D6DCFCFB212}"/>
          </ac:spMkLst>
        </pc:spChg>
      </pc:sldChg>
      <pc:sldChg chg="delSp modSp add mod">
        <pc:chgData name="Xavi Rv Belmont" userId="377f155679a73340" providerId="LiveId" clId="{43D4C3EC-2779-4159-9FE7-62E74F3F3E13}" dt="2025-01-10T02:38:57.538" v="1500" actId="403"/>
        <pc:sldMkLst>
          <pc:docMk/>
          <pc:sldMk cId="3135458170" sldId="2800"/>
        </pc:sldMkLst>
        <pc:spChg chg="mod">
          <ac:chgData name="Xavi Rv Belmont" userId="377f155679a73340" providerId="LiveId" clId="{43D4C3EC-2779-4159-9FE7-62E74F3F3E13}" dt="2025-01-10T02:27:09.131" v="1234"/>
          <ac:spMkLst>
            <pc:docMk/>
            <pc:sldMk cId="3135458170" sldId="2800"/>
            <ac:spMk id="11" creationId="{23582ED5-1579-6982-9F1D-E277452888A0}"/>
          </ac:spMkLst>
        </pc:spChg>
        <pc:spChg chg="mod">
          <ac:chgData name="Xavi Rv Belmont" userId="377f155679a73340" providerId="LiveId" clId="{43D4C3EC-2779-4159-9FE7-62E74F3F3E13}" dt="2025-01-10T02:38:57.538" v="1500" actId="403"/>
          <ac:spMkLst>
            <pc:docMk/>
            <pc:sldMk cId="3135458170" sldId="2800"/>
            <ac:spMk id="17" creationId="{E9DCD253-B01F-F064-6841-C2E3905255E1}"/>
          </ac:spMkLst>
        </pc:spChg>
        <pc:spChg chg="mod">
          <ac:chgData name="Xavi Rv Belmont" userId="377f155679a73340" providerId="LiveId" clId="{43D4C3EC-2779-4159-9FE7-62E74F3F3E13}" dt="2025-01-10T02:27:15.810" v="1235"/>
          <ac:spMkLst>
            <pc:docMk/>
            <pc:sldMk cId="3135458170" sldId="2800"/>
            <ac:spMk id="18" creationId="{FC8DC9AF-C689-431E-5EFB-779CD02AE1FA}"/>
          </ac:spMkLst>
        </pc:spChg>
        <pc:spChg chg="mod">
          <ac:chgData name="Xavi Rv Belmont" userId="377f155679a73340" providerId="LiveId" clId="{43D4C3EC-2779-4159-9FE7-62E74F3F3E13}" dt="2025-01-10T02:27:22.391" v="1236"/>
          <ac:spMkLst>
            <pc:docMk/>
            <pc:sldMk cId="3135458170" sldId="2800"/>
            <ac:spMk id="36" creationId="{1AF69AC1-359C-E7A9-C995-596A67DB3EFD}"/>
          </ac:spMkLst>
        </pc:spChg>
        <pc:spChg chg="mod">
          <ac:chgData name="Xavi Rv Belmont" userId="377f155679a73340" providerId="LiveId" clId="{43D4C3EC-2779-4159-9FE7-62E74F3F3E13}" dt="2025-01-10T02:27:29.823" v="1237"/>
          <ac:spMkLst>
            <pc:docMk/>
            <pc:sldMk cId="3135458170" sldId="2800"/>
            <ac:spMk id="37" creationId="{46CDD344-5E2A-5F18-D2BE-9C5C14A2CFDE}"/>
          </ac:spMkLst>
        </pc:spChg>
      </pc:sldChg>
      <pc:sldChg chg="modSp add mod">
        <pc:chgData name="Xavi Rv Belmont" userId="377f155679a73340" providerId="LiveId" clId="{43D4C3EC-2779-4159-9FE7-62E74F3F3E13}" dt="2025-01-10T02:34:38.427" v="1336" actId="403"/>
        <pc:sldMkLst>
          <pc:docMk/>
          <pc:sldMk cId="2961539695" sldId="2801"/>
        </pc:sldMkLst>
        <pc:spChg chg="mod">
          <ac:chgData name="Xavi Rv Belmont" userId="377f155679a73340" providerId="LiveId" clId="{43D4C3EC-2779-4159-9FE7-62E74F3F3E13}" dt="2025-01-10T02:34:38.427" v="1336" actId="403"/>
          <ac:spMkLst>
            <pc:docMk/>
            <pc:sldMk cId="2961539695" sldId="2801"/>
            <ac:spMk id="17" creationId="{DD1D97FE-FABF-2338-F1B2-D6DEBD42BA0C}"/>
          </ac:spMkLst>
        </pc:spChg>
      </pc:sldChg>
      <pc:sldChg chg="modSp add mod">
        <pc:chgData name="Xavi Rv Belmont" userId="377f155679a73340" providerId="LiveId" clId="{43D4C3EC-2779-4159-9FE7-62E74F3F3E13}" dt="2025-01-10T02:34:45.631" v="1342" actId="403"/>
        <pc:sldMkLst>
          <pc:docMk/>
          <pc:sldMk cId="1564811062" sldId="2802"/>
        </pc:sldMkLst>
        <pc:spChg chg="mod">
          <ac:chgData name="Xavi Rv Belmont" userId="377f155679a73340" providerId="LiveId" clId="{43D4C3EC-2779-4159-9FE7-62E74F3F3E13}" dt="2025-01-10T02:34:45.631" v="1342" actId="403"/>
          <ac:spMkLst>
            <pc:docMk/>
            <pc:sldMk cId="1564811062" sldId="2802"/>
            <ac:spMk id="17" creationId="{DBB61328-3DF5-9300-B238-2A455BEA42B5}"/>
          </ac:spMkLst>
        </pc:spChg>
      </pc:sldChg>
      <pc:sldChg chg="modSp add mod">
        <pc:chgData name="Xavi Rv Belmont" userId="377f155679a73340" providerId="LiveId" clId="{43D4C3EC-2779-4159-9FE7-62E74F3F3E13}" dt="2025-01-10T02:34:54.150" v="1348" actId="403"/>
        <pc:sldMkLst>
          <pc:docMk/>
          <pc:sldMk cId="2479770467" sldId="2803"/>
        </pc:sldMkLst>
        <pc:spChg chg="mod">
          <ac:chgData name="Xavi Rv Belmont" userId="377f155679a73340" providerId="LiveId" clId="{43D4C3EC-2779-4159-9FE7-62E74F3F3E13}" dt="2025-01-10T02:34:54.150" v="1348" actId="403"/>
          <ac:spMkLst>
            <pc:docMk/>
            <pc:sldMk cId="2479770467" sldId="2803"/>
            <ac:spMk id="17" creationId="{2F8B94E9-0D3F-36F2-4326-1EF63E8FB96A}"/>
          </ac:spMkLst>
        </pc:spChg>
      </pc:sldChg>
      <pc:sldChg chg="modSp add mod">
        <pc:chgData name="Xavi Rv Belmont" userId="377f155679a73340" providerId="LiveId" clId="{43D4C3EC-2779-4159-9FE7-62E74F3F3E13}" dt="2025-01-10T02:35:02.162" v="1354" actId="403"/>
        <pc:sldMkLst>
          <pc:docMk/>
          <pc:sldMk cId="795127097" sldId="2804"/>
        </pc:sldMkLst>
        <pc:spChg chg="mod">
          <ac:chgData name="Xavi Rv Belmont" userId="377f155679a73340" providerId="LiveId" clId="{43D4C3EC-2779-4159-9FE7-62E74F3F3E13}" dt="2025-01-10T02:35:02.162" v="1354" actId="403"/>
          <ac:spMkLst>
            <pc:docMk/>
            <pc:sldMk cId="795127097" sldId="2804"/>
            <ac:spMk id="17" creationId="{F32658CE-4B98-DC24-2D9B-614D7B4A869A}"/>
          </ac:spMkLst>
        </pc:spChg>
      </pc:sldChg>
      <pc:sldChg chg="modSp add mod">
        <pc:chgData name="Xavi Rv Belmont" userId="377f155679a73340" providerId="LiveId" clId="{43D4C3EC-2779-4159-9FE7-62E74F3F3E13}" dt="2025-01-10T02:35:10.075" v="1360" actId="403"/>
        <pc:sldMkLst>
          <pc:docMk/>
          <pc:sldMk cId="1110581538" sldId="2805"/>
        </pc:sldMkLst>
        <pc:spChg chg="mod">
          <ac:chgData name="Xavi Rv Belmont" userId="377f155679a73340" providerId="LiveId" clId="{43D4C3EC-2779-4159-9FE7-62E74F3F3E13}" dt="2025-01-10T02:35:10.075" v="1360" actId="403"/>
          <ac:spMkLst>
            <pc:docMk/>
            <pc:sldMk cId="1110581538" sldId="2805"/>
            <ac:spMk id="17" creationId="{406E250F-086B-93D3-D37A-8434F3A67EC2}"/>
          </ac:spMkLst>
        </pc:spChg>
      </pc:sldChg>
      <pc:sldChg chg="modSp add mod">
        <pc:chgData name="Xavi Rv Belmont" userId="377f155679a73340" providerId="LiveId" clId="{43D4C3EC-2779-4159-9FE7-62E74F3F3E13}" dt="2025-01-10T02:35:19.056" v="1366" actId="403"/>
        <pc:sldMkLst>
          <pc:docMk/>
          <pc:sldMk cId="589737149" sldId="2806"/>
        </pc:sldMkLst>
        <pc:spChg chg="mod">
          <ac:chgData name="Xavi Rv Belmont" userId="377f155679a73340" providerId="LiveId" clId="{43D4C3EC-2779-4159-9FE7-62E74F3F3E13}" dt="2025-01-10T02:35:19.056" v="1366" actId="403"/>
          <ac:spMkLst>
            <pc:docMk/>
            <pc:sldMk cId="589737149" sldId="2806"/>
            <ac:spMk id="17" creationId="{5312B007-66E9-F748-8845-784AF442D153}"/>
          </ac:spMkLst>
        </pc:spChg>
      </pc:sldChg>
      <pc:sldChg chg="modSp add mod">
        <pc:chgData name="Xavi Rv Belmont" userId="377f155679a73340" providerId="LiveId" clId="{43D4C3EC-2779-4159-9FE7-62E74F3F3E13}" dt="2025-01-10T02:35:27.955" v="1372" actId="403"/>
        <pc:sldMkLst>
          <pc:docMk/>
          <pc:sldMk cId="3733786235" sldId="2807"/>
        </pc:sldMkLst>
        <pc:spChg chg="mod">
          <ac:chgData name="Xavi Rv Belmont" userId="377f155679a73340" providerId="LiveId" clId="{43D4C3EC-2779-4159-9FE7-62E74F3F3E13}" dt="2025-01-10T02:35:27.955" v="1372" actId="403"/>
          <ac:spMkLst>
            <pc:docMk/>
            <pc:sldMk cId="3733786235" sldId="2807"/>
            <ac:spMk id="17" creationId="{AAFBB5C6-5D93-7662-6718-A03B9971434C}"/>
          </ac:spMkLst>
        </pc:spChg>
      </pc:sldChg>
      <pc:sldChg chg="modSp add mod">
        <pc:chgData name="Xavi Rv Belmont" userId="377f155679a73340" providerId="LiveId" clId="{43D4C3EC-2779-4159-9FE7-62E74F3F3E13}" dt="2025-01-10T02:35:36.634" v="1378" actId="403"/>
        <pc:sldMkLst>
          <pc:docMk/>
          <pc:sldMk cId="263386676" sldId="2808"/>
        </pc:sldMkLst>
        <pc:spChg chg="mod">
          <ac:chgData name="Xavi Rv Belmont" userId="377f155679a73340" providerId="LiveId" clId="{43D4C3EC-2779-4159-9FE7-62E74F3F3E13}" dt="2025-01-10T02:35:36.634" v="1378" actId="403"/>
          <ac:spMkLst>
            <pc:docMk/>
            <pc:sldMk cId="263386676" sldId="2808"/>
            <ac:spMk id="17" creationId="{3096D970-9355-2744-3627-FBDFA1B26DB1}"/>
          </ac:spMkLst>
        </pc:spChg>
      </pc:sldChg>
      <pc:sldChg chg="modSp add mod">
        <pc:chgData name="Xavi Rv Belmont" userId="377f155679a73340" providerId="LiveId" clId="{43D4C3EC-2779-4159-9FE7-62E74F3F3E13}" dt="2025-01-10T02:35:46.342" v="1384" actId="403"/>
        <pc:sldMkLst>
          <pc:docMk/>
          <pc:sldMk cId="2543470862" sldId="2809"/>
        </pc:sldMkLst>
        <pc:spChg chg="mod">
          <ac:chgData name="Xavi Rv Belmont" userId="377f155679a73340" providerId="LiveId" clId="{43D4C3EC-2779-4159-9FE7-62E74F3F3E13}" dt="2025-01-10T02:35:46.342" v="1384" actId="403"/>
          <ac:spMkLst>
            <pc:docMk/>
            <pc:sldMk cId="2543470862" sldId="2809"/>
            <ac:spMk id="17" creationId="{2858B50A-4F7F-666F-91EB-41053876A19E}"/>
          </ac:spMkLst>
        </pc:spChg>
      </pc:sldChg>
      <pc:sldChg chg="add del">
        <pc:chgData name="Xavi Rv Belmont" userId="377f155679a73340" providerId="LiveId" clId="{43D4C3EC-2779-4159-9FE7-62E74F3F3E13}" dt="2025-01-10T02:29:46.565" v="1264"/>
        <pc:sldMkLst>
          <pc:docMk/>
          <pc:sldMk cId="4271762701" sldId="2809"/>
        </pc:sldMkLst>
      </pc:sldChg>
      <pc:sldChg chg="modSp add mod">
        <pc:chgData name="Xavi Rv Belmont" userId="377f155679a73340" providerId="LiveId" clId="{43D4C3EC-2779-4159-9FE7-62E74F3F3E13}" dt="2025-01-10T02:35:54.219" v="1390" actId="403"/>
        <pc:sldMkLst>
          <pc:docMk/>
          <pc:sldMk cId="1750758262" sldId="2810"/>
        </pc:sldMkLst>
        <pc:spChg chg="mod">
          <ac:chgData name="Xavi Rv Belmont" userId="377f155679a73340" providerId="LiveId" clId="{43D4C3EC-2779-4159-9FE7-62E74F3F3E13}" dt="2025-01-10T02:35:54.219" v="1390" actId="403"/>
          <ac:spMkLst>
            <pc:docMk/>
            <pc:sldMk cId="1750758262" sldId="2810"/>
            <ac:spMk id="17" creationId="{47571049-B456-739D-8FEB-EA36DFE3F157}"/>
          </ac:spMkLst>
        </pc:spChg>
      </pc:sldChg>
      <pc:sldChg chg="modSp add mod">
        <pc:chgData name="Xavi Rv Belmont" userId="377f155679a73340" providerId="LiveId" clId="{43D4C3EC-2779-4159-9FE7-62E74F3F3E13}" dt="2025-01-10T02:36:02.402" v="1398" actId="403"/>
        <pc:sldMkLst>
          <pc:docMk/>
          <pc:sldMk cId="1250024991" sldId="2811"/>
        </pc:sldMkLst>
        <pc:spChg chg="mod">
          <ac:chgData name="Xavi Rv Belmont" userId="377f155679a73340" providerId="LiveId" clId="{43D4C3EC-2779-4159-9FE7-62E74F3F3E13}" dt="2025-01-10T02:36:02.402" v="1398" actId="403"/>
          <ac:spMkLst>
            <pc:docMk/>
            <pc:sldMk cId="1250024991" sldId="2811"/>
            <ac:spMk id="17" creationId="{460A583E-2B22-E6F7-6707-7410CFABBA6D}"/>
          </ac:spMkLst>
        </pc:spChg>
      </pc:sldChg>
      <pc:sldChg chg="modSp add mod">
        <pc:chgData name="Xavi Rv Belmont" userId="377f155679a73340" providerId="LiveId" clId="{43D4C3EC-2779-4159-9FE7-62E74F3F3E13}" dt="2025-01-10T02:36:13.716" v="1404" actId="403"/>
        <pc:sldMkLst>
          <pc:docMk/>
          <pc:sldMk cId="1668848252" sldId="2812"/>
        </pc:sldMkLst>
        <pc:spChg chg="mod">
          <ac:chgData name="Xavi Rv Belmont" userId="377f155679a73340" providerId="LiveId" clId="{43D4C3EC-2779-4159-9FE7-62E74F3F3E13}" dt="2025-01-10T02:36:13.716" v="1404" actId="403"/>
          <ac:spMkLst>
            <pc:docMk/>
            <pc:sldMk cId="1668848252" sldId="2812"/>
            <ac:spMk id="17" creationId="{32ECDC73-A7FB-08CE-C72D-D8EB9871D843}"/>
          </ac:spMkLst>
        </pc:spChg>
      </pc:sldChg>
      <pc:sldChg chg="modSp add mod">
        <pc:chgData name="Xavi Rv Belmont" userId="377f155679a73340" providerId="LiveId" clId="{43D4C3EC-2779-4159-9FE7-62E74F3F3E13}" dt="2025-01-10T02:36:25.124" v="1412" actId="403"/>
        <pc:sldMkLst>
          <pc:docMk/>
          <pc:sldMk cId="2554272911" sldId="2813"/>
        </pc:sldMkLst>
        <pc:spChg chg="mod">
          <ac:chgData name="Xavi Rv Belmont" userId="377f155679a73340" providerId="LiveId" clId="{43D4C3EC-2779-4159-9FE7-62E74F3F3E13}" dt="2025-01-10T02:36:25.124" v="1412" actId="403"/>
          <ac:spMkLst>
            <pc:docMk/>
            <pc:sldMk cId="2554272911" sldId="2813"/>
            <ac:spMk id="17" creationId="{D7F4EB51-0535-6DC8-834E-AE0AB51EE86F}"/>
          </ac:spMkLst>
        </pc:spChg>
      </pc:sldChg>
      <pc:sldChg chg="modSp add mod">
        <pc:chgData name="Xavi Rv Belmont" userId="377f155679a73340" providerId="LiveId" clId="{43D4C3EC-2779-4159-9FE7-62E74F3F3E13}" dt="2025-01-10T02:36:35.133" v="1418" actId="403"/>
        <pc:sldMkLst>
          <pc:docMk/>
          <pc:sldMk cId="1167618869" sldId="2814"/>
        </pc:sldMkLst>
        <pc:spChg chg="mod">
          <ac:chgData name="Xavi Rv Belmont" userId="377f155679a73340" providerId="LiveId" clId="{43D4C3EC-2779-4159-9FE7-62E74F3F3E13}" dt="2025-01-10T02:36:35.133" v="1418" actId="403"/>
          <ac:spMkLst>
            <pc:docMk/>
            <pc:sldMk cId="1167618869" sldId="2814"/>
            <ac:spMk id="17" creationId="{0D80030D-64A1-E1F5-7C5B-58A717E8C4EC}"/>
          </ac:spMkLst>
        </pc:spChg>
      </pc:sldChg>
      <pc:sldChg chg="modSp add mod">
        <pc:chgData name="Xavi Rv Belmont" userId="377f155679a73340" providerId="LiveId" clId="{43D4C3EC-2779-4159-9FE7-62E74F3F3E13}" dt="2025-01-10T02:36:46.080" v="1424" actId="403"/>
        <pc:sldMkLst>
          <pc:docMk/>
          <pc:sldMk cId="2580468720" sldId="2815"/>
        </pc:sldMkLst>
        <pc:spChg chg="mod">
          <ac:chgData name="Xavi Rv Belmont" userId="377f155679a73340" providerId="LiveId" clId="{43D4C3EC-2779-4159-9FE7-62E74F3F3E13}" dt="2025-01-10T02:36:46.080" v="1424" actId="403"/>
          <ac:spMkLst>
            <pc:docMk/>
            <pc:sldMk cId="2580468720" sldId="2815"/>
            <ac:spMk id="17" creationId="{CE3E1652-34C4-F848-E7FF-7AB727E15A7A}"/>
          </ac:spMkLst>
        </pc:spChg>
      </pc:sldChg>
      <pc:sldChg chg="modSp add mod">
        <pc:chgData name="Xavi Rv Belmont" userId="377f155679a73340" providerId="LiveId" clId="{43D4C3EC-2779-4159-9FE7-62E74F3F3E13}" dt="2025-01-10T02:36:57.970" v="1430" actId="403"/>
        <pc:sldMkLst>
          <pc:docMk/>
          <pc:sldMk cId="1959226282" sldId="2816"/>
        </pc:sldMkLst>
        <pc:spChg chg="mod">
          <ac:chgData name="Xavi Rv Belmont" userId="377f155679a73340" providerId="LiveId" clId="{43D4C3EC-2779-4159-9FE7-62E74F3F3E13}" dt="2025-01-10T02:36:57.970" v="1430" actId="403"/>
          <ac:spMkLst>
            <pc:docMk/>
            <pc:sldMk cId="1959226282" sldId="2816"/>
            <ac:spMk id="17" creationId="{59A44340-5052-FF1D-22BB-06895F0B11E8}"/>
          </ac:spMkLst>
        </pc:spChg>
      </pc:sldChg>
      <pc:sldChg chg="modSp add mod">
        <pc:chgData name="Xavi Rv Belmont" userId="377f155679a73340" providerId="LiveId" clId="{43D4C3EC-2779-4159-9FE7-62E74F3F3E13}" dt="2025-01-10T02:37:10.599" v="1436" actId="403"/>
        <pc:sldMkLst>
          <pc:docMk/>
          <pc:sldMk cId="770867011" sldId="2817"/>
        </pc:sldMkLst>
        <pc:spChg chg="mod">
          <ac:chgData name="Xavi Rv Belmont" userId="377f155679a73340" providerId="LiveId" clId="{43D4C3EC-2779-4159-9FE7-62E74F3F3E13}" dt="2025-01-10T02:37:10.599" v="1436" actId="403"/>
          <ac:spMkLst>
            <pc:docMk/>
            <pc:sldMk cId="770867011" sldId="2817"/>
            <ac:spMk id="17" creationId="{A58CC074-7F97-5FA4-4C25-9FF6645B5D9A}"/>
          </ac:spMkLst>
        </pc:spChg>
      </pc:sldChg>
      <pc:sldChg chg="modSp add mod">
        <pc:chgData name="Xavi Rv Belmont" userId="377f155679a73340" providerId="LiveId" clId="{43D4C3EC-2779-4159-9FE7-62E74F3F3E13}" dt="2025-01-10T02:37:20.310" v="1442" actId="403"/>
        <pc:sldMkLst>
          <pc:docMk/>
          <pc:sldMk cId="708369002" sldId="2818"/>
        </pc:sldMkLst>
        <pc:spChg chg="mod">
          <ac:chgData name="Xavi Rv Belmont" userId="377f155679a73340" providerId="LiveId" clId="{43D4C3EC-2779-4159-9FE7-62E74F3F3E13}" dt="2025-01-10T02:37:20.310" v="1442" actId="403"/>
          <ac:spMkLst>
            <pc:docMk/>
            <pc:sldMk cId="708369002" sldId="2818"/>
            <ac:spMk id="17" creationId="{087B5F39-50A6-49C1-F56D-7DAEC3ADD5E1}"/>
          </ac:spMkLst>
        </pc:spChg>
      </pc:sldChg>
      <pc:sldChg chg="modSp add mod">
        <pc:chgData name="Xavi Rv Belmont" userId="377f155679a73340" providerId="LiveId" clId="{43D4C3EC-2779-4159-9FE7-62E74F3F3E13}" dt="2025-01-10T02:37:35.828" v="1448" actId="403"/>
        <pc:sldMkLst>
          <pc:docMk/>
          <pc:sldMk cId="1451944587" sldId="2819"/>
        </pc:sldMkLst>
        <pc:spChg chg="mod">
          <ac:chgData name="Xavi Rv Belmont" userId="377f155679a73340" providerId="LiveId" clId="{43D4C3EC-2779-4159-9FE7-62E74F3F3E13}" dt="2025-01-10T02:37:35.828" v="1448" actId="403"/>
          <ac:spMkLst>
            <pc:docMk/>
            <pc:sldMk cId="1451944587" sldId="2819"/>
            <ac:spMk id="17" creationId="{D0462D8A-6C09-3E23-2CE1-9719320B3582}"/>
          </ac:spMkLst>
        </pc:spChg>
      </pc:sldChg>
      <pc:sldChg chg="modSp add mod">
        <pc:chgData name="Xavi Rv Belmont" userId="377f155679a73340" providerId="LiveId" clId="{43D4C3EC-2779-4159-9FE7-62E74F3F3E13}" dt="2025-01-10T02:37:46.589" v="1454" actId="403"/>
        <pc:sldMkLst>
          <pc:docMk/>
          <pc:sldMk cId="4015676656" sldId="2820"/>
        </pc:sldMkLst>
        <pc:spChg chg="mod">
          <ac:chgData name="Xavi Rv Belmont" userId="377f155679a73340" providerId="LiveId" clId="{43D4C3EC-2779-4159-9FE7-62E74F3F3E13}" dt="2025-01-10T02:37:46.589" v="1454" actId="403"/>
          <ac:spMkLst>
            <pc:docMk/>
            <pc:sldMk cId="4015676656" sldId="2820"/>
            <ac:spMk id="17" creationId="{E769A9C8-37FC-026B-DAE7-BA41202502E8}"/>
          </ac:spMkLst>
        </pc:spChg>
      </pc:sldChg>
      <pc:sldChg chg="modSp add mod">
        <pc:chgData name="Xavi Rv Belmont" userId="377f155679a73340" providerId="LiveId" clId="{43D4C3EC-2779-4159-9FE7-62E74F3F3E13}" dt="2025-01-10T02:37:58.156" v="1460" actId="403"/>
        <pc:sldMkLst>
          <pc:docMk/>
          <pc:sldMk cId="1015776433" sldId="2821"/>
        </pc:sldMkLst>
        <pc:spChg chg="mod">
          <ac:chgData name="Xavi Rv Belmont" userId="377f155679a73340" providerId="LiveId" clId="{43D4C3EC-2779-4159-9FE7-62E74F3F3E13}" dt="2025-01-10T02:37:58.156" v="1460" actId="403"/>
          <ac:spMkLst>
            <pc:docMk/>
            <pc:sldMk cId="1015776433" sldId="2821"/>
            <ac:spMk id="17" creationId="{9320A4D0-57D9-5C11-D1B3-D8BD741DCD1E}"/>
          </ac:spMkLst>
        </pc:spChg>
      </pc:sldChg>
      <pc:sldChg chg="modSp add mod">
        <pc:chgData name="Xavi Rv Belmont" userId="377f155679a73340" providerId="LiveId" clId="{43D4C3EC-2779-4159-9FE7-62E74F3F3E13}" dt="2025-01-10T02:38:07.273" v="1466" actId="403"/>
        <pc:sldMkLst>
          <pc:docMk/>
          <pc:sldMk cId="1886857999" sldId="2822"/>
        </pc:sldMkLst>
        <pc:spChg chg="mod">
          <ac:chgData name="Xavi Rv Belmont" userId="377f155679a73340" providerId="LiveId" clId="{43D4C3EC-2779-4159-9FE7-62E74F3F3E13}" dt="2025-01-10T02:38:07.273" v="1466" actId="403"/>
          <ac:spMkLst>
            <pc:docMk/>
            <pc:sldMk cId="1886857999" sldId="2822"/>
            <ac:spMk id="17" creationId="{B1563C5B-602E-951E-2039-EA31B6C52B33}"/>
          </ac:spMkLst>
        </pc:spChg>
      </pc:sldChg>
      <pc:sldChg chg="modSp add mod">
        <pc:chgData name="Xavi Rv Belmont" userId="377f155679a73340" providerId="LiveId" clId="{43D4C3EC-2779-4159-9FE7-62E74F3F3E13}" dt="2025-01-10T02:38:16.300" v="1474" actId="403"/>
        <pc:sldMkLst>
          <pc:docMk/>
          <pc:sldMk cId="182032595" sldId="2823"/>
        </pc:sldMkLst>
        <pc:spChg chg="mod">
          <ac:chgData name="Xavi Rv Belmont" userId="377f155679a73340" providerId="LiveId" clId="{43D4C3EC-2779-4159-9FE7-62E74F3F3E13}" dt="2025-01-10T02:38:16.300" v="1474" actId="403"/>
          <ac:spMkLst>
            <pc:docMk/>
            <pc:sldMk cId="182032595" sldId="2823"/>
            <ac:spMk id="17" creationId="{061B90A8-4E28-3D16-083D-2685F6405CCC}"/>
          </ac:spMkLst>
        </pc:spChg>
      </pc:sldChg>
      <pc:sldChg chg="modSp add mod">
        <pc:chgData name="Xavi Rv Belmont" userId="377f155679a73340" providerId="LiveId" clId="{43D4C3EC-2779-4159-9FE7-62E74F3F3E13}" dt="2025-01-10T02:38:24.629" v="1480" actId="403"/>
        <pc:sldMkLst>
          <pc:docMk/>
          <pc:sldMk cId="2376249471" sldId="2824"/>
        </pc:sldMkLst>
        <pc:spChg chg="mod">
          <ac:chgData name="Xavi Rv Belmont" userId="377f155679a73340" providerId="LiveId" clId="{43D4C3EC-2779-4159-9FE7-62E74F3F3E13}" dt="2025-01-10T02:38:24.629" v="1480" actId="403"/>
          <ac:spMkLst>
            <pc:docMk/>
            <pc:sldMk cId="2376249471" sldId="2824"/>
            <ac:spMk id="17" creationId="{309DD6DB-EA17-2A95-858F-AB84900A0F08}"/>
          </ac:spMkLst>
        </pc:spChg>
      </pc:sldChg>
      <pc:sldChg chg="modSp add mod">
        <pc:chgData name="Xavi Rv Belmont" userId="377f155679a73340" providerId="LiveId" clId="{43D4C3EC-2779-4159-9FE7-62E74F3F3E13}" dt="2025-01-10T02:38:32.523" v="1486" actId="403"/>
        <pc:sldMkLst>
          <pc:docMk/>
          <pc:sldMk cId="418133766" sldId="2825"/>
        </pc:sldMkLst>
        <pc:spChg chg="mod">
          <ac:chgData name="Xavi Rv Belmont" userId="377f155679a73340" providerId="LiveId" clId="{43D4C3EC-2779-4159-9FE7-62E74F3F3E13}" dt="2025-01-10T02:38:32.523" v="1486" actId="403"/>
          <ac:spMkLst>
            <pc:docMk/>
            <pc:sldMk cId="418133766" sldId="2825"/>
            <ac:spMk id="17" creationId="{E4B85318-6DC0-A225-9347-2D79AD9E8F44}"/>
          </ac:spMkLst>
        </pc:spChg>
      </pc:sldChg>
      <pc:sldChg chg="modSp add mod">
        <pc:chgData name="Xavi Rv Belmont" userId="377f155679a73340" providerId="LiveId" clId="{43D4C3EC-2779-4159-9FE7-62E74F3F3E13}" dt="2025-01-10T02:38:42.026" v="1492" actId="403"/>
        <pc:sldMkLst>
          <pc:docMk/>
          <pc:sldMk cId="1801117937" sldId="2826"/>
        </pc:sldMkLst>
        <pc:spChg chg="mod">
          <ac:chgData name="Xavi Rv Belmont" userId="377f155679a73340" providerId="LiveId" clId="{43D4C3EC-2779-4159-9FE7-62E74F3F3E13}" dt="2025-01-10T02:38:42.026" v="1492" actId="403"/>
          <ac:spMkLst>
            <pc:docMk/>
            <pc:sldMk cId="1801117937" sldId="2826"/>
            <ac:spMk id="17" creationId="{5EDBE7C5-9F8C-8277-DC38-DF77D5AE7C7C}"/>
          </ac:spMkLst>
        </pc:spChg>
      </pc:sldChg>
      <pc:sldChg chg="modSp add mod">
        <pc:chgData name="Xavi Rv Belmont" userId="377f155679a73340" providerId="LiveId" clId="{43D4C3EC-2779-4159-9FE7-62E74F3F3E13}" dt="2025-01-10T02:38:52.753" v="1497" actId="403"/>
        <pc:sldMkLst>
          <pc:docMk/>
          <pc:sldMk cId="2629051312" sldId="2827"/>
        </pc:sldMkLst>
        <pc:spChg chg="mod">
          <ac:chgData name="Xavi Rv Belmont" userId="377f155679a73340" providerId="LiveId" clId="{43D4C3EC-2779-4159-9FE7-62E74F3F3E13}" dt="2025-01-10T02:38:52.753" v="1497" actId="403"/>
          <ac:spMkLst>
            <pc:docMk/>
            <pc:sldMk cId="2629051312" sldId="2827"/>
            <ac:spMk id="17" creationId="{C2D81AC2-C427-0405-4FD9-0BCE183518D6}"/>
          </ac:spMkLst>
        </pc:spChg>
      </pc:sldChg>
      <pc:sldChg chg="modSp add mod">
        <pc:chgData name="Xavi Rv Belmont" userId="377f155679a73340" providerId="LiveId" clId="{43D4C3EC-2779-4159-9FE7-62E74F3F3E13}" dt="2025-01-10T02:39:02.390" v="1505" actId="403"/>
        <pc:sldMkLst>
          <pc:docMk/>
          <pc:sldMk cId="354683926" sldId="2828"/>
        </pc:sldMkLst>
        <pc:spChg chg="mod">
          <ac:chgData name="Xavi Rv Belmont" userId="377f155679a73340" providerId="LiveId" clId="{43D4C3EC-2779-4159-9FE7-62E74F3F3E13}" dt="2025-01-10T02:39:02.390" v="1505" actId="403"/>
          <ac:spMkLst>
            <pc:docMk/>
            <pc:sldMk cId="354683926" sldId="2828"/>
            <ac:spMk id="17" creationId="{C9C268DF-01B8-6856-B663-AAF88B7055D1}"/>
          </ac:spMkLst>
        </pc:spChg>
      </pc:sldChg>
      <pc:sldChg chg="modSp add mod">
        <pc:chgData name="Xavi Rv Belmont" userId="377f155679a73340" providerId="LiveId" clId="{43D4C3EC-2779-4159-9FE7-62E74F3F3E13}" dt="2025-01-10T02:34:12.188" v="1324" actId="403"/>
        <pc:sldMkLst>
          <pc:docMk/>
          <pc:sldMk cId="2045993131" sldId="2829"/>
        </pc:sldMkLst>
        <pc:spChg chg="mod">
          <ac:chgData name="Xavi Rv Belmont" userId="377f155679a73340" providerId="LiveId" clId="{43D4C3EC-2779-4159-9FE7-62E74F3F3E13}" dt="2025-01-10T02:34:12.188" v="1324" actId="403"/>
          <ac:spMkLst>
            <pc:docMk/>
            <pc:sldMk cId="2045993131" sldId="2829"/>
            <ac:spMk id="17" creationId="{AC0C7C30-3E29-7D40-1F73-21679318D540}"/>
          </ac:spMkLst>
        </pc:spChg>
      </pc:sldChg>
      <pc:sldChg chg="addSp delSp modSp add mod">
        <pc:chgData name="Xavi Rv Belmont" userId="377f155679a73340" providerId="LiveId" clId="{43D4C3EC-2779-4159-9FE7-62E74F3F3E13}" dt="2025-01-10T02:43:26.432" v="1552" actId="207"/>
        <pc:sldMkLst>
          <pc:docMk/>
          <pc:sldMk cId="522217708" sldId="2830"/>
        </pc:sldMkLst>
        <pc:spChg chg="add mod">
          <ac:chgData name="Xavi Rv Belmont" userId="377f155679a73340" providerId="LiveId" clId="{43D4C3EC-2779-4159-9FE7-62E74F3F3E13}" dt="2025-01-10T02:42:59.946" v="1550" actId="14100"/>
          <ac:spMkLst>
            <pc:docMk/>
            <pc:sldMk cId="522217708" sldId="2830"/>
            <ac:spMk id="4" creationId="{F3B22A0D-D112-74F8-4D16-40C72E5B352B}"/>
          </ac:spMkLst>
        </pc:spChg>
        <pc:spChg chg="mod">
          <ac:chgData name="Xavi Rv Belmont" userId="377f155679a73340" providerId="LiveId" clId="{43D4C3EC-2779-4159-9FE7-62E74F3F3E13}" dt="2025-01-10T02:43:20.048" v="1551" actId="3626"/>
          <ac:spMkLst>
            <pc:docMk/>
            <pc:sldMk cId="522217708" sldId="2830"/>
            <ac:spMk id="16" creationId="{015C8A45-B724-87B3-47AE-612F1971758B}"/>
          </ac:spMkLst>
        </pc:spChg>
        <pc:spChg chg="mod">
          <ac:chgData name="Xavi Rv Belmont" userId="377f155679a73340" providerId="LiveId" clId="{43D4C3EC-2779-4159-9FE7-62E74F3F3E13}" dt="2025-01-10T02:43:26.432" v="1552" actId="207"/>
          <ac:spMkLst>
            <pc:docMk/>
            <pc:sldMk cId="522217708" sldId="2830"/>
            <ac:spMk id="18" creationId="{4C138B0C-A954-1C80-ECBD-A443551D7243}"/>
          </ac:spMkLst>
        </pc:spChg>
      </pc:sldChg>
      <pc:sldMasterChg chg="delSp mod">
        <pc:chgData name="Xavi Rv Belmont" userId="377f155679a73340" providerId="LiveId" clId="{43D4C3EC-2779-4159-9FE7-62E74F3F3E13}" dt="2025-01-10T01:06:53.913" v="566" actId="478"/>
        <pc:sldMasterMkLst>
          <pc:docMk/>
          <pc:sldMasterMk cId="0" sldId="2147483798"/>
        </pc:sldMasterMkLst>
      </pc:sldMasterChg>
    </pc:docChg>
  </pc:docChgLst>
  <pc:docChgLst>
    <pc:chgData name="Xavi Rv Belmont" userId="377f155679a73340" providerId="LiveId" clId="{095D16E2-CB94-41A0-8280-A68A4134F89C}"/>
    <pc:docChg chg="undo redo custSel addSld modSld">
      <pc:chgData name="Xavi Rv Belmont" userId="377f155679a73340" providerId="LiveId" clId="{095D16E2-CB94-41A0-8280-A68A4134F89C}" dt="2024-09-27T23:11:48.447" v="529" actId="1076"/>
      <pc:docMkLst>
        <pc:docMk/>
      </pc:docMkLst>
      <pc:sldChg chg="addSp delSp modSp mod">
        <pc:chgData name="Xavi Rv Belmont" userId="377f155679a73340" providerId="LiveId" clId="{095D16E2-CB94-41A0-8280-A68A4134F89C}" dt="2024-09-27T21:59:41.900" v="231" actId="207"/>
        <pc:sldMkLst>
          <pc:docMk/>
          <pc:sldMk cId="1186315286" sldId="2615"/>
        </pc:sldMkLst>
      </pc:sldChg>
      <pc:sldChg chg="addSp delSp add mod">
        <pc:chgData name="Xavi Rv Belmont" userId="377f155679a73340" providerId="LiveId" clId="{095D16E2-CB94-41A0-8280-A68A4134F89C}" dt="2024-09-27T22:16:43.358" v="335" actId="22"/>
        <pc:sldMkLst>
          <pc:docMk/>
          <pc:sldMk cId="2684056949" sldId="2712"/>
        </pc:sldMkLst>
      </pc:sldChg>
      <pc:sldChg chg="addSp delSp modSp add mod">
        <pc:chgData name="Xavi Rv Belmont" userId="377f155679a73340" providerId="LiveId" clId="{095D16E2-CB94-41A0-8280-A68A4134F89C}" dt="2024-09-27T22:24:47.253" v="411" actId="403"/>
        <pc:sldMkLst>
          <pc:docMk/>
          <pc:sldMk cId="248777494" sldId="2713"/>
        </pc:sldMkLst>
      </pc:sldChg>
      <pc:sldChg chg="addSp delSp modSp add mod">
        <pc:chgData name="Xavi Rv Belmont" userId="377f155679a73340" providerId="LiveId" clId="{095D16E2-CB94-41A0-8280-A68A4134F89C}" dt="2024-09-27T22:30:42.058" v="448" actId="1076"/>
        <pc:sldMkLst>
          <pc:docMk/>
          <pc:sldMk cId="563968238" sldId="2714"/>
        </pc:sldMkLst>
      </pc:sldChg>
      <pc:sldChg chg="addSp delSp modSp add mod">
        <pc:chgData name="Xavi Rv Belmont" userId="377f155679a73340" providerId="LiveId" clId="{095D16E2-CB94-41A0-8280-A68A4134F89C}" dt="2024-09-27T23:11:48.447" v="529" actId="1076"/>
        <pc:sldMkLst>
          <pc:docMk/>
          <pc:sldMk cId="479930031" sldId="2715"/>
        </pc:sldMkLst>
      </pc:sldChg>
    </pc:docChg>
  </pc:docChgLst>
  <pc:docChgLst>
    <pc:chgData name="Xavi Rv Belmont" userId="377f155679a73340" providerId="LiveId" clId="{4A3A2FF0-4B87-49BB-A2B7-A17143C20BD2}"/>
    <pc:docChg chg="undo redo custSel addSld delSld modSld sldOrd modMainMaster">
      <pc:chgData name="Xavi Rv Belmont" userId="377f155679a73340" providerId="LiveId" clId="{4A3A2FF0-4B87-49BB-A2B7-A17143C20BD2}" dt="2024-12-03T21:18:02.724" v="2720" actId="12789"/>
      <pc:docMkLst>
        <pc:docMk/>
      </pc:docMkLst>
      <pc:sldChg chg="addSp delSp modSp">
        <pc:chgData name="Xavi Rv Belmont" userId="377f155679a73340" providerId="LiveId" clId="{4A3A2FF0-4B87-49BB-A2B7-A17143C20BD2}" dt="2024-12-03T17:10:27.316" v="1404" actId="931"/>
        <pc:sldMkLst>
          <pc:docMk/>
          <pc:sldMk cId="1200576144" sldId="2206"/>
        </pc:sldMkLst>
      </pc:sldChg>
      <pc:sldChg chg="addSp delSp modSp mod">
        <pc:chgData name="Xavi Rv Belmont" userId="377f155679a73340" providerId="LiveId" clId="{4A3A2FF0-4B87-49BB-A2B7-A17143C20BD2}" dt="2024-12-03T18:59:32.951" v="1910" actId="931"/>
        <pc:sldMkLst>
          <pc:docMk/>
          <pc:sldMk cId="1998870022" sldId="2286"/>
        </pc:sldMkLst>
      </pc:sldChg>
      <pc:sldChg chg="modSp mod">
        <pc:chgData name="Xavi Rv Belmont" userId="377f155679a73340" providerId="LiveId" clId="{4A3A2FF0-4B87-49BB-A2B7-A17143C20BD2}" dt="2024-12-02T23:40:28.574" v="564" actId="1076"/>
        <pc:sldMkLst>
          <pc:docMk/>
          <pc:sldMk cId="3225281745" sldId="2329"/>
        </pc:sldMkLst>
      </pc:sldChg>
      <pc:sldChg chg="addSp delSp modSp mod">
        <pc:chgData name="Xavi Rv Belmont" userId="377f155679a73340" providerId="LiveId" clId="{4A3A2FF0-4B87-49BB-A2B7-A17143C20BD2}" dt="2024-12-02T22:42:57.539" v="104" actId="14100"/>
        <pc:sldMkLst>
          <pc:docMk/>
          <pc:sldMk cId="1186315286" sldId="2615"/>
        </pc:sldMkLst>
      </pc:sldChg>
      <pc:sldChg chg="ord">
        <pc:chgData name="Xavi Rv Belmont" userId="377f155679a73340" providerId="LiveId" clId="{4A3A2FF0-4B87-49BB-A2B7-A17143C20BD2}" dt="2024-12-03T17:10:49.230" v="1406"/>
        <pc:sldMkLst>
          <pc:docMk/>
          <pc:sldMk cId="1881330937" sldId="2667"/>
        </pc:sldMkLst>
      </pc:sldChg>
      <pc:sldChg chg="addSp delSp modSp mod">
        <pc:chgData name="Xavi Rv Belmont" userId="377f155679a73340" providerId="LiveId" clId="{4A3A2FF0-4B87-49BB-A2B7-A17143C20BD2}" dt="2024-12-02T22:50:15.202" v="142" actId="207"/>
        <pc:sldMkLst>
          <pc:docMk/>
          <pc:sldMk cId="248777494" sldId="2713"/>
        </pc:sldMkLst>
      </pc:sldChg>
      <pc:sldChg chg="addSp delSp modSp mod">
        <pc:chgData name="Xavi Rv Belmont" userId="377f155679a73340" providerId="LiveId" clId="{4A3A2FF0-4B87-49BB-A2B7-A17143C20BD2}" dt="2024-12-03T00:53:29.279" v="1297" actId="207"/>
        <pc:sldMkLst>
          <pc:docMk/>
          <pc:sldMk cId="563968238" sldId="2714"/>
        </pc:sldMkLst>
      </pc:sldChg>
      <pc:sldChg chg="del">
        <pc:chgData name="Xavi Rv Belmont" userId="377f155679a73340" providerId="LiveId" clId="{4A3A2FF0-4B87-49BB-A2B7-A17143C20BD2}" dt="2024-12-02T23:00:48.161" v="342" actId="47"/>
        <pc:sldMkLst>
          <pc:docMk/>
          <pc:sldMk cId="479930031" sldId="2715"/>
        </pc:sldMkLst>
      </pc:sldChg>
      <pc:sldChg chg="addSp delSp modSp add mod">
        <pc:chgData name="Xavi Rv Belmont" userId="377f155679a73340" providerId="LiveId" clId="{4A3A2FF0-4B87-49BB-A2B7-A17143C20BD2}" dt="2024-12-03T00:56:13.857" v="1314" actId="113"/>
        <pc:sldMkLst>
          <pc:docMk/>
          <pc:sldMk cId="831871368" sldId="2716"/>
        </pc:sldMkLst>
      </pc:sldChg>
      <pc:sldChg chg="addSp delSp modSp add mod">
        <pc:chgData name="Xavi Rv Belmont" userId="377f155679a73340" providerId="LiveId" clId="{4A3A2FF0-4B87-49BB-A2B7-A17143C20BD2}" dt="2024-12-03T00:53:19.259" v="1295" actId="207"/>
        <pc:sldMkLst>
          <pc:docMk/>
          <pc:sldMk cId="3505148973" sldId="2717"/>
        </pc:sldMkLst>
      </pc:sldChg>
      <pc:sldChg chg="addSp delSp modSp add mod">
        <pc:chgData name="Xavi Rv Belmont" userId="377f155679a73340" providerId="LiveId" clId="{4A3A2FF0-4B87-49BB-A2B7-A17143C20BD2}" dt="2024-12-03T00:55:39.497" v="1306" actId="1076"/>
        <pc:sldMkLst>
          <pc:docMk/>
          <pc:sldMk cId="3162830281" sldId="2718"/>
        </pc:sldMkLst>
      </pc:sldChg>
      <pc:sldChg chg="addSp delSp modSp add mod">
        <pc:chgData name="Xavi Rv Belmont" userId="377f155679a73340" providerId="LiveId" clId="{4A3A2FF0-4B87-49BB-A2B7-A17143C20BD2}" dt="2024-12-03T00:50:52.547" v="1277" actId="1076"/>
        <pc:sldMkLst>
          <pc:docMk/>
          <pc:sldMk cId="1627705881" sldId="2719"/>
        </pc:sldMkLst>
      </pc:sldChg>
      <pc:sldChg chg="addSp delSp modSp add mod">
        <pc:chgData name="Xavi Rv Belmont" userId="377f155679a73340" providerId="LiveId" clId="{4A3A2FF0-4B87-49BB-A2B7-A17143C20BD2}" dt="2024-12-02T23:45:27.789" v="629" actId="2710"/>
        <pc:sldMkLst>
          <pc:docMk/>
          <pc:sldMk cId="3537994809" sldId="2720"/>
        </pc:sldMkLst>
      </pc:sldChg>
      <pc:sldChg chg="addSp delSp modSp add mod">
        <pc:chgData name="Xavi Rv Belmont" userId="377f155679a73340" providerId="LiveId" clId="{4A3A2FF0-4B87-49BB-A2B7-A17143C20BD2}" dt="2024-12-02T23:53:26.162" v="733" actId="12789"/>
        <pc:sldMkLst>
          <pc:docMk/>
          <pc:sldMk cId="199429076" sldId="2721"/>
        </pc:sldMkLst>
      </pc:sldChg>
      <pc:sldChg chg="addSp delSp modSp add mod">
        <pc:chgData name="Xavi Rv Belmont" userId="377f155679a73340" providerId="LiveId" clId="{4A3A2FF0-4B87-49BB-A2B7-A17143C20BD2}" dt="2024-12-03T00:27:09.818" v="1063" actId="1076"/>
        <pc:sldMkLst>
          <pc:docMk/>
          <pc:sldMk cId="2976909667" sldId="2722"/>
        </pc:sldMkLst>
      </pc:sldChg>
      <pc:sldChg chg="addSp delSp modSp add mod">
        <pc:chgData name="Xavi Rv Belmont" userId="377f155679a73340" providerId="LiveId" clId="{4A3A2FF0-4B87-49BB-A2B7-A17143C20BD2}" dt="2024-12-03T00:38:13.283" v="1138" actId="1076"/>
        <pc:sldMkLst>
          <pc:docMk/>
          <pc:sldMk cId="805320121" sldId="2723"/>
        </pc:sldMkLst>
      </pc:sldChg>
      <pc:sldChg chg="addSp delSp modSp add mod">
        <pc:chgData name="Xavi Rv Belmont" userId="377f155679a73340" providerId="LiveId" clId="{4A3A2FF0-4B87-49BB-A2B7-A17143C20BD2}" dt="2024-12-03T00:14:07.313" v="903" actId="1076"/>
        <pc:sldMkLst>
          <pc:docMk/>
          <pc:sldMk cId="14673648" sldId="2724"/>
        </pc:sldMkLst>
      </pc:sldChg>
      <pc:sldChg chg="addSp delSp modSp add mod">
        <pc:chgData name="Xavi Rv Belmont" userId="377f155679a73340" providerId="LiveId" clId="{4A3A2FF0-4B87-49BB-A2B7-A17143C20BD2}" dt="2024-12-03T17:02:58.050" v="1321" actId="1076"/>
        <pc:sldMkLst>
          <pc:docMk/>
          <pc:sldMk cId="475282467" sldId="2725"/>
        </pc:sldMkLst>
      </pc:sldChg>
      <pc:sldChg chg="addSp delSp modSp add mod">
        <pc:chgData name="Xavi Rv Belmont" userId="377f155679a73340" providerId="LiveId" clId="{4A3A2FF0-4B87-49BB-A2B7-A17143C20BD2}" dt="2024-12-03T00:45:34.854" v="1223" actId="14100"/>
        <pc:sldMkLst>
          <pc:docMk/>
          <pc:sldMk cId="435555623" sldId="2726"/>
        </pc:sldMkLst>
      </pc:sldChg>
      <pc:sldChg chg="addSp delSp modSp add mod">
        <pc:chgData name="Xavi Rv Belmont" userId="377f155679a73340" providerId="LiveId" clId="{4A3A2FF0-4B87-49BB-A2B7-A17143C20BD2}" dt="2024-12-03T17:09:50.094" v="1402" actId="207"/>
        <pc:sldMkLst>
          <pc:docMk/>
          <pc:sldMk cId="3032620143" sldId="2727"/>
        </pc:sldMkLst>
      </pc:sldChg>
      <pc:sldChg chg="addSp delSp modSp add mod">
        <pc:chgData name="Xavi Rv Belmont" userId="377f155679a73340" providerId="LiveId" clId="{4A3A2FF0-4B87-49BB-A2B7-A17143C20BD2}" dt="2024-12-03T17:20:29.050" v="1546" actId="255"/>
        <pc:sldMkLst>
          <pc:docMk/>
          <pc:sldMk cId="2493153900" sldId="2728"/>
        </pc:sldMkLst>
      </pc:sldChg>
      <pc:sldChg chg="addSp delSp modSp add mod">
        <pc:chgData name="Xavi Rv Belmont" userId="377f155679a73340" providerId="LiveId" clId="{4A3A2FF0-4B87-49BB-A2B7-A17143C20BD2}" dt="2024-12-03T17:28:21.851" v="1598" actId="14100"/>
        <pc:sldMkLst>
          <pc:docMk/>
          <pc:sldMk cId="4267845125" sldId="2729"/>
        </pc:sldMkLst>
      </pc:sldChg>
      <pc:sldChg chg="addSp delSp modSp add mod">
        <pc:chgData name="Xavi Rv Belmont" userId="377f155679a73340" providerId="LiveId" clId="{4A3A2FF0-4B87-49BB-A2B7-A17143C20BD2}" dt="2024-12-03T17:49:23.708" v="1650" actId="1076"/>
        <pc:sldMkLst>
          <pc:docMk/>
          <pc:sldMk cId="106332955" sldId="2730"/>
        </pc:sldMkLst>
      </pc:sldChg>
      <pc:sldChg chg="addSp delSp modSp add mod">
        <pc:chgData name="Xavi Rv Belmont" userId="377f155679a73340" providerId="LiveId" clId="{4A3A2FF0-4B87-49BB-A2B7-A17143C20BD2}" dt="2024-12-03T18:34:41.046" v="1769" actId="18131"/>
        <pc:sldMkLst>
          <pc:docMk/>
          <pc:sldMk cId="2063773604" sldId="2731"/>
        </pc:sldMkLst>
      </pc:sldChg>
      <pc:sldChg chg="addSp delSp modSp add mod">
        <pc:chgData name="Xavi Rv Belmont" userId="377f155679a73340" providerId="LiveId" clId="{4A3A2FF0-4B87-49BB-A2B7-A17143C20BD2}" dt="2024-12-03T18:41:43.886" v="1856" actId="1036"/>
        <pc:sldMkLst>
          <pc:docMk/>
          <pc:sldMk cId="4174462356" sldId="2732"/>
        </pc:sldMkLst>
      </pc:sldChg>
      <pc:sldChg chg="addSp delSp modSp add mod">
        <pc:chgData name="Xavi Rv Belmont" userId="377f155679a73340" providerId="LiveId" clId="{4A3A2FF0-4B87-49BB-A2B7-A17143C20BD2}" dt="2024-12-03T18:45:32.071" v="1906" actId="167"/>
        <pc:sldMkLst>
          <pc:docMk/>
          <pc:sldMk cId="1969451544" sldId="2733"/>
        </pc:sldMkLst>
      </pc:sldChg>
      <pc:sldChg chg="addSp delSp modSp add mod">
        <pc:chgData name="Xavi Rv Belmont" userId="377f155679a73340" providerId="LiveId" clId="{4A3A2FF0-4B87-49BB-A2B7-A17143C20BD2}" dt="2024-12-03T19:58:17.601" v="2075"/>
        <pc:sldMkLst>
          <pc:docMk/>
          <pc:sldMk cId="1746403202" sldId="2734"/>
        </pc:sldMkLst>
      </pc:sldChg>
      <pc:sldChg chg="addSp delSp modSp add mod">
        <pc:chgData name="Xavi Rv Belmont" userId="377f155679a73340" providerId="LiveId" clId="{4A3A2FF0-4B87-49BB-A2B7-A17143C20BD2}" dt="2024-12-03T20:07:39.522" v="2121" actId="478"/>
        <pc:sldMkLst>
          <pc:docMk/>
          <pc:sldMk cId="2868430597" sldId="2735"/>
        </pc:sldMkLst>
      </pc:sldChg>
      <pc:sldChg chg="addSp delSp modSp add mod">
        <pc:chgData name="Xavi Rv Belmont" userId="377f155679a73340" providerId="LiveId" clId="{4A3A2FF0-4B87-49BB-A2B7-A17143C20BD2}" dt="2024-12-03T20:31:09.278" v="2167" actId="27349"/>
        <pc:sldMkLst>
          <pc:docMk/>
          <pc:sldMk cId="1534682740" sldId="2736"/>
        </pc:sldMkLst>
      </pc:sldChg>
      <pc:sldChg chg="add del">
        <pc:chgData name="Xavi Rv Belmont" userId="377f155679a73340" providerId="LiveId" clId="{4A3A2FF0-4B87-49BB-A2B7-A17143C20BD2}" dt="2024-12-03T20:04:17.762" v="2112" actId="47"/>
        <pc:sldMkLst>
          <pc:docMk/>
          <pc:sldMk cId="2528874682" sldId="2736"/>
        </pc:sldMkLst>
      </pc:sldChg>
      <pc:sldChg chg="addSp delSp modSp add mod ord">
        <pc:chgData name="Xavi Rv Belmont" userId="377f155679a73340" providerId="LiveId" clId="{4A3A2FF0-4B87-49BB-A2B7-A17143C20BD2}" dt="2024-12-03T20:35:06.057" v="2232" actId="478"/>
        <pc:sldMkLst>
          <pc:docMk/>
          <pc:sldMk cId="2864956528" sldId="2737"/>
        </pc:sldMkLst>
      </pc:sldChg>
      <pc:sldChg chg="addSp delSp modSp add mod">
        <pc:chgData name="Xavi Rv Belmont" userId="377f155679a73340" providerId="LiveId" clId="{4A3A2FF0-4B87-49BB-A2B7-A17143C20BD2}" dt="2024-12-03T20:52:59.961" v="2442" actId="1076"/>
        <pc:sldMkLst>
          <pc:docMk/>
          <pc:sldMk cId="2145078135" sldId="2738"/>
        </pc:sldMkLst>
      </pc:sldChg>
      <pc:sldChg chg="addSp delSp modSp add mod">
        <pc:chgData name="Xavi Rv Belmont" userId="377f155679a73340" providerId="LiveId" clId="{4A3A2FF0-4B87-49BB-A2B7-A17143C20BD2}" dt="2024-12-03T20:44:27.841" v="2355"/>
        <pc:sldMkLst>
          <pc:docMk/>
          <pc:sldMk cId="1726123840" sldId="2739"/>
        </pc:sldMkLst>
      </pc:sldChg>
      <pc:sldChg chg="addSp delSp modSp add mod">
        <pc:chgData name="Xavi Rv Belmont" userId="377f155679a73340" providerId="LiveId" clId="{4A3A2FF0-4B87-49BB-A2B7-A17143C20BD2}" dt="2024-12-03T20:50:23.596" v="2437" actId="18131"/>
        <pc:sldMkLst>
          <pc:docMk/>
          <pc:sldMk cId="87090176" sldId="2740"/>
        </pc:sldMkLst>
      </pc:sldChg>
      <pc:sldChg chg="addSp delSp modSp add mod">
        <pc:chgData name="Xavi Rv Belmont" userId="377f155679a73340" providerId="LiveId" clId="{4A3A2FF0-4B87-49BB-A2B7-A17143C20BD2}" dt="2024-12-03T21:01:22.208" v="2496" actId="17032"/>
        <pc:sldMkLst>
          <pc:docMk/>
          <pc:sldMk cId="3454270771" sldId="2741"/>
        </pc:sldMkLst>
      </pc:sldChg>
      <pc:sldChg chg="addSp delSp modSp add mod">
        <pc:chgData name="Xavi Rv Belmont" userId="377f155679a73340" providerId="LiveId" clId="{4A3A2FF0-4B87-49BB-A2B7-A17143C20BD2}" dt="2024-12-03T21:02:46.626" v="2544" actId="1076"/>
        <pc:sldMkLst>
          <pc:docMk/>
          <pc:sldMk cId="3331985057" sldId="2742"/>
        </pc:sldMkLst>
      </pc:sldChg>
      <pc:sldChg chg="addSp delSp modSp add mod">
        <pc:chgData name="Xavi Rv Belmont" userId="377f155679a73340" providerId="LiveId" clId="{4A3A2FF0-4B87-49BB-A2B7-A17143C20BD2}" dt="2024-12-03T21:18:02.724" v="2720" actId="12789"/>
        <pc:sldMkLst>
          <pc:docMk/>
          <pc:sldMk cId="1978329243" sldId="2743"/>
        </pc:sldMkLst>
      </pc:sldChg>
      <pc:sldMasterChg chg="modSp mod">
        <pc:chgData name="Xavi Rv Belmont" userId="377f155679a73340" providerId="LiveId" clId="{4A3A2FF0-4B87-49BB-A2B7-A17143C20BD2}" dt="2024-12-02T23:37:48.235" v="562" actId="20577"/>
        <pc:sldMasterMkLst>
          <pc:docMk/>
          <pc:sldMasterMk cId="0" sldId="2147483798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5634038" y="6513513"/>
            <a:ext cx="43100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6DF5A-0D51-45F1-ACB0-8562836A80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796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My First Template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4164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1CD31-4B7D-4FD2-B052-E296BFBA018F}" type="datetimeFigureOut">
              <a:rPr lang="en-US" smtClean="0"/>
              <a:pPr/>
              <a:t>3/31/2025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6050" y="514350"/>
            <a:ext cx="4573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This is me Adam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4164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40C94-5092-4638-9E1F-C533F19764C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0594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1pPr>
    <a:lvl2pPr marL="1650602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2pPr>
    <a:lvl3pPr marL="3301204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3pPr>
    <a:lvl4pPr marL="4951804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4pPr>
    <a:lvl5pPr marL="6602406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5pPr>
    <a:lvl6pPr marL="8253008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6pPr>
    <a:lvl7pPr marL="9903610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7pPr>
    <a:lvl8pPr marL="11554212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8pPr>
    <a:lvl9pPr marL="13204812" algn="l" defTabSz="3301204" rtl="0" eaLnBrk="1" latinLnBrk="0" hangingPunct="1">
      <a:defRPr sz="44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7638" y="514350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83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45644-D007-2E19-3423-5045E5572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6F9762-19E6-B622-FD66-605F9D494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2F54E-49E2-8DC6-ACDC-1625C4CF1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36D51-DD88-4DEF-083A-DF2FD9EA6F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56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1564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1E43-704E-739F-6779-4A67724F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DE5B54-C920-5760-ABC4-AA0AD3BF3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BBE0E-DD46-1F61-455E-094ED32BA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6E07D-F8DB-8EAD-F1CC-56F71F1AB9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465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50014-2478-FF2F-2018-609F8166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D15E3-DD05-B2F8-9F55-FBAF20C31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C372E-19EE-90A2-EB7A-59EB1B80F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7093E-2C4D-F391-5CB8-0F23D7A18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9278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ABCA2-EF63-4E51-5615-092F26F1D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12A45-48E8-A9A3-4B06-500548B8F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15348-CD06-FCF1-ACA8-BE34F9091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1B09A-C9A5-9F56-1B9D-35D6AD24C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59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3824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E6B59-A4B1-1942-2CFD-F8796B3F7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492B0-0738-53C5-7DB4-B61DDA8EE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2F2E5-62EC-9E3D-5CEC-C64DA80F9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D76C6-75B6-9ABF-F0B9-E20DDC533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090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C54F-3CCE-C3A0-2C5F-3ECEEBF0D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36936F-04B9-A258-78F5-5C9978D33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E5521-446C-B731-A200-8A6F925D6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C85EB-C1F0-D474-931F-284F3FC1E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6916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8067-D51E-B802-E77B-527163E54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EFB006-9027-847F-1096-1BC6A1128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16957-D649-ADFE-991A-0690F8F12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EC56D-45A8-9B20-AF24-FB6E29DC0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5129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7F5ED-2189-E0CE-A56C-4574FB883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D5DDA-63D5-29A9-1518-3C044B2D7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A8726-4625-B002-ADA5-3C3DC69B9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254E7-58D9-28B2-AFFC-531E9EB0F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4971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FB5E5-E017-D194-52CF-CA5911109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81615-E8B4-2F60-D7B4-5698317C7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D3350-6B40-6409-63FB-A695EF87D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3B581-B101-36BC-0410-21F7934E5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9818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F950D-8166-B98B-C9DA-EA236C8E5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FC1E0-6365-D63E-C969-EE54D7E33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873CD-FC8C-0264-738C-1681C1FD5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DD16E-372A-ED3F-A991-E6AA567BD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919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9946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B593C-6CE7-3ECF-5B48-B8AFCE82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D7C52-00AA-2848-0261-139167C35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DF422-4C66-8058-0E02-D3A995ED9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7934E-1699-AAD6-9992-5CE521127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997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17CDA-A5E2-35FB-2F35-A940D6E29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E452B-DE68-6315-6867-9D92741BA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70AD9-18F1-B0D8-7924-B2BF351F1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97793-606C-9B0B-1AFB-CDBEFFF43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7382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62B5E-34EF-9AE5-CE7D-E61DBF6D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64654-0E9C-AE43-FC11-FF90E1645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7489F-28BC-01DE-ECA6-31455FEEA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8625B-0D68-FE67-600A-6A9D45DB6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8303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D1F5-99AF-E93C-8233-E40271288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395CB-694A-0304-9CE8-7028A0E94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A1B17A-A403-BE36-8845-79D95ECDD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BF046-1C0C-EB22-AFF7-171477D5B2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69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0937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35836-CE5B-3CDF-5684-3CFD32F8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00ABF-65B6-895C-8FC9-D2E5D08BF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F8A98-059A-2875-997B-E0A6F5AB9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BB01-DF00-F4E0-36F3-6B8B07B93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2263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71123-7AD4-AD97-8ECD-E81138448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3848A-BD6C-666E-4D94-3AE34A6D6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AEDD91-BA57-64C6-0555-AF0C2982D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00144-8BFA-3315-74DA-4DBA461F21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0254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4D5E-FBB0-5F7F-3AD3-AC5BDD7A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D9F391-4DA3-6C22-DBC1-73D50EBD4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75B15-99F7-24D8-86BA-530D455CB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8EFDA-946C-CA70-EE58-A1EFD9DC38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2643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4F8ED-38F0-BAAA-7924-C4659D61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1ED8A-A045-3EBF-9174-8541FB2DA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6FE88-FEAC-25B0-E69A-32BA8BC83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08971-319B-45F8-A43C-4C16314D40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9775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9893-AEAF-836A-AEE4-0012E564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B9AB4-614E-B7FD-1442-A791F24F9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2D8C9-0CCC-F1B5-C7BC-DC2C764DB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4DA9B-D06A-68D7-6547-74605BC07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384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59418-7994-7039-D215-AF3ECD4B3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5CBBC-EA2A-204A-B1FA-B1212AFAD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6C345-41B0-0957-B232-DF77616E5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89952-84AE-0A6C-0CF6-15D11C0C27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125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B63B6-3F3B-E8E9-BCFC-E7D986E0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CC3337-A0D3-CC3D-3B5E-65A5FBD9D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37C26-7476-A01D-4ADB-BFDF467BF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F77C8-D5A6-C82D-22AC-102F88BDFE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9660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55B73-3969-ADAC-2D69-49F3E959E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F117E2-F3B1-1719-B48E-18142CAD5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38790-25E1-43B7-0C3B-886766893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D8600-B3BC-ECAC-9D24-5C6715F092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5535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F0DFB-3BAC-CC8D-0D48-71040537B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0ECF2-6D1D-69E4-1947-CA87FCAAA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54B27-E453-3373-5C1A-5799AB651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5956E-9619-421A-2AF0-C840F8BDFD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4314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948D8-AD62-22A9-CE4F-C77AE8AE7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E943AC-87BE-9B33-2A09-9F3D492CF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AD9F4-9E14-1FB4-D454-A83D03498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04331-4CDC-FA8E-CA21-AE8CF74678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5347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9ADD-33B9-45C9-536D-F2FD7BA29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31E54-9D3D-A286-4E7A-775B0BAAC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111FB-5836-A031-DDCD-3E349E829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C8ACB-3972-A859-3A52-5C460D55FC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79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1457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90759-5DBA-460D-A94E-59F2E3E88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B3334-4EC7-4C5A-F32D-8FCD5FC4E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B6C07-2530-72C9-7D0E-13C7ED62B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D673-DDF3-043E-1727-9F8EEB2FBD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636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A3F7-E2BE-E2B1-5B3E-8132E07E1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EFC81-0896-AFC2-C698-D1CAC6276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2D51C-B096-5331-403C-C5DAB647D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0B599-C9E2-4A99-DBD2-F538DF796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8297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02A73-3CDF-785B-80B7-4C5D74FF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F73D9-3B4A-A711-78E6-22622DA4C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B207B-CDB5-7FE5-D08F-05F025C21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695E8-4D49-6226-8F9B-B510F7E15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31503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CC247-DB7D-44A4-AE53-8D0013C0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E0C4A-422F-4679-16A3-B008E31C0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F1527-C85E-9DBD-37D0-B181CD659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558C4-E5F2-7055-9ADB-E54D495C6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06731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3EA38-8F7D-B447-DBB7-787171E47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980BBB-3C0C-23F4-8F6E-3CDDFC208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00C37-4AFB-A98F-E615-A38895BC3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FAA85-1A71-7E43-4040-5B7F600E5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4419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419F6-9838-62D5-9EC6-2E66694E4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DB714D-2116-FDC0-F36A-DC1652153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F4573-42FF-2257-102C-50549A1E6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04F6-54F2-E616-D4ED-15E7566DAC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631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87DC1-E552-A50A-FA2C-0D60D27B3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DB522-BB98-B3AB-698E-CA8CC940B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87638" y="514350"/>
            <a:ext cx="4570412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07866-4D04-FB33-FA13-DAA10AD2A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32F043-822F-D4D0-7329-9F580D79149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061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94909-9227-6399-5484-10B17D56A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BEA03-C4AB-D986-4589-AF407B1A5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23415-D0F7-65FE-B501-8ADBCBCA6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2E7A3-2E94-302B-A5B9-2A398CED0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5069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C5164-992A-A10C-0EEE-0A5B653C7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2C02A1-EAEF-2EAA-4D71-2E9636756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B9C9E-9D39-837E-2A09-78B6B3A43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6EBC9-856B-F882-689F-0543E1C92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3638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899E1-43F4-6277-61D0-A995C44A2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06D8A-B154-0062-9160-BEEE45B1A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38F691-D7AA-2CF7-D77C-A5B320AB1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963CD-052D-5EAA-32A1-B38CDCE9C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7380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FC585-827A-7A88-92D5-DDDF7CF29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55EDE-DE19-D23E-9859-E79747505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D2B79-5240-7BF2-67E0-5865C6F61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8826-C450-7536-687D-E5210A557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89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4647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F7F02-58EA-6253-5811-2FED2310A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42797-0AAA-C799-5E81-B72313684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F9004-8EDF-8EED-0B13-0BAEECCE7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21DB-0F23-EC57-EFE3-8BF06683F9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6915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2B0DE-A46D-C827-6A13-DA78D959B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4134F-0F2F-B464-79AE-E9E3D8896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4B572-A148-1A14-8BCE-045DE3089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1D36B-8D7B-A2DA-6FBE-537DC8412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28278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C802A-5472-F7D8-CD28-C2C02DA1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3682D-0EFD-C4D5-6A9A-718E291F6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DC600-EBA3-EEAF-5FA1-D409A80CC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51582-BEAF-BECB-F239-93133565F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26212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860FF-0FF9-C813-1A4A-CB7847DED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C905D-C3FA-2B20-416D-753825AE3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EFDF4-4743-6C36-98C0-4F83777E3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EC461-72E1-9AB4-B260-D63A8FD76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63818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6A39D-B12D-7612-63A2-6EF000F7A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915D0E-1DFA-B3B3-B5CE-FE71486CC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55AD85-A326-282F-C8ED-B1A928579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653C1-6CD5-C5E8-E259-9F380BFF9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93101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E013-0B0A-4F25-84CA-60BD37A3E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EF36A-AEE6-6F6D-A544-140106812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2FC82-329C-AE85-A77F-0D24C855B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C6C1B-1530-75FB-3724-DFA3C2F61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932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D0C60-0506-661E-3620-435DC1E78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F24A5-9E02-0720-7C55-A41885FB1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296F6-631E-40F6-5C4F-800E03D31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4C6C7-D57D-F4FA-4167-4F91F5324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15624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F4A03-4CD0-8E43-6553-F640F35FA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27BF0-4E2A-1AE8-4626-A63A8BE6D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89D11-9626-C867-08C9-F6AB93C36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9F262-ACE6-4650-C808-DBD870B51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61714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93B43-123F-0BFC-D9A2-6F960CD21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7421C-D321-308A-7612-094F37A38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595C3-97E4-92AD-E55F-8236517B1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CBB23-3F25-AF76-3E3F-24E9EB6DE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25917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09B25-AA0F-3C73-1602-918469143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1BCF9-9913-136E-6064-737A738C8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83CE2-CA4A-AFB9-B2F4-D952B2567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BFED1-0359-F4AB-6E14-9F18754C0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52876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E6547-9F2B-29FB-0217-B30FFEDDB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CDEE4-70A2-4FF3-767C-289D15FFA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9A4941-1FE5-29BA-6A79-6E6C83606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2C0B4-2326-0D13-5547-E29A0CDE1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99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0876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364A1-1F99-875F-C626-5A45AED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9C543-9F66-13F6-6537-9E5CF553B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798BC-6E8F-A1EE-D6C9-5BD792769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8FB14-4B38-0488-D7B9-94C24F7D4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85543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6006C-84A5-85AE-9958-21AD0E3CA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673C3-43DD-8FFB-9452-724B39D77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31FD9-28F5-EF5B-DE15-2BFBF28D3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45138-9820-9612-FEBB-AFAF015843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09287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E8DC8-85B9-A434-E0A7-971D3B04D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BD65A-7F7B-B187-E7FA-22AFF406F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E9465-9202-5133-054F-585EC066A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82406-41EF-BFB5-96C1-5581C021A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2682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242F3-4208-45AC-A92D-9472BB8FE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B2D22-569F-D1D0-F7AA-B41F794AE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3CDD5D-8B13-88E1-BADB-5101256D6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3C316-7E1D-C74E-3F7E-79368C974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58616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6FFD-A745-7FFE-8FC4-C372FD4F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11835-21DD-3E37-0135-7460C26A2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4C82A-B4BD-1322-4181-91F478607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D7850-95DF-2115-28BF-C8E560DCA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26166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3EF7-F50B-D4CA-B8BE-93E9B86EA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AFE16-4FC5-F50A-759E-389E113D7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FA4B0-72E6-AA1F-A389-76497B99E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54396-67C5-2B45-490F-FE156EEE2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9219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85C09-9AB3-232C-CFC4-7F661AC0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7EE7C-01A8-15BB-12BA-999B95D7F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87638" y="514350"/>
            <a:ext cx="4570412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755742-1D69-5F80-27D5-608ADF15B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FFC0541-955C-FFCD-200A-D3457F9501B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015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E93A4-0A0A-C705-DD63-79875C9DE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9BDD2B-7195-6898-5F72-56472F5C1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8DBA9-4F57-D485-140C-6CA2FA4AE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6C18A-F61D-5418-306B-0C86A0132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9932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3F878-8B11-96B9-219E-21376EFD2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56957-34FF-F705-C7F5-FB0D63F83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9C5D5-8A28-52A1-CE13-079DDBB51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43FF7-E498-EE1E-5BF4-349413FE66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48651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046D8-4C07-2C19-F63B-7735157B2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4C1DB-8C83-C8E8-5600-4766A2C89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26DBE-0E1F-7C5D-F877-83D7A9C2B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C1690-B733-B555-9043-A2494A759F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89161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302C9-855E-A763-7AC4-0B8AF54F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113B1-E1B1-E682-DB1F-F2ABC7963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0ACDD-51B4-606A-5E77-C5B533E50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F664D-33A8-7AEE-FA47-8F782A550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109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11157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0F520-62AA-0818-FC26-D028206A2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B79F9-2EA6-AB8F-3324-EE481BB3F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7B4BF4-3777-4B38-C542-E7F273214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911C7-D594-6CCE-E61D-AB501232FB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67151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A2C81-C23E-9F40-1901-7C6589DE9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AADD80-CDBF-2193-1202-E7B43CC7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F0D4B-149B-B778-67C7-25FECD91E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187B1-FA8D-35B3-EF76-BA635FB626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83698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4EE8D-923B-F118-64C3-AEA7A8E7E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DBCBC-BE12-F80B-6119-765C587FC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08204-3F0F-A28D-FE5E-A8270600F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BB332-BB92-69F1-28FF-A81EBA749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76085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70F99-39D7-BEAD-76BD-4F66123BC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F69220-E0E2-C776-6E6B-A45158A6E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B0EBB-E889-AC9C-D0BA-828AF296E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BF3AF-0573-3BA1-5024-DD9F80F0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50817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6E24-4FFF-B44B-7299-1E1EDE6C1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1B5D0-4579-DF18-DC7C-81FF723B9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441A8-2C1A-2BB7-A117-EB245BB4F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DE381-CBE1-A9AF-C338-46B9BC6DF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61193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4E67B-8335-7DE2-59B4-CA31D2D2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03568-7E6F-D61F-0DDC-D3BAC25B0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FD75C-EA35-67FC-09E9-EE143D754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7C477-2B13-5B39-988C-B79019A88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115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913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6DC29-666A-60AD-CBC6-26130D269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7E3FB-459C-B5B6-9809-E0F4649D7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FDCAA-0744-AEFB-DB49-CE56C585A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1DC2D-53F3-D03B-8759-4ED4D5836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53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874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477B8-6673-528F-F0F3-7006D949B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F3CEB-DF58-1F6B-7E94-3B9D1DE7B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C5C11-13D5-88BD-14DC-5D0E073F1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D7EB9-65AA-500C-0920-D98BC8E4D9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213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AFD57-4E37-DF11-E00F-4C2F5D5C2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DC0AC-D90C-2220-F678-AA39B9233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375C6-4FAE-DBD6-D2F9-915D499C4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F197E-7648-D986-B3E6-1837DD6682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t>55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186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13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29260800" cy="10180320"/>
          </a:xfrm>
          <a:custGeom>
            <a:avLst/>
            <a:gdLst>
              <a:gd name="connsiteX0" fmla="*/ 0 w 9144000"/>
              <a:gd name="connsiteY0" fmla="*/ 0 h 3181350"/>
              <a:gd name="connsiteX1" fmla="*/ 9144000 w 9144000"/>
              <a:gd name="connsiteY1" fmla="*/ 0 h 3181350"/>
              <a:gd name="connsiteX2" fmla="*/ 9144000 w 9144000"/>
              <a:gd name="connsiteY2" fmla="*/ 1728718 h 3181350"/>
              <a:gd name="connsiteX3" fmla="*/ 0 w 9144000"/>
              <a:gd name="connsiteY3" fmla="*/ 3181350 h 3181350"/>
              <a:gd name="connsiteX4" fmla="*/ 0 w 9144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81350">
                <a:moveTo>
                  <a:pt x="0" y="0"/>
                </a:moveTo>
                <a:lnTo>
                  <a:pt x="9144000" y="0"/>
                </a:lnTo>
                <a:lnTo>
                  <a:pt x="9144000" y="1728718"/>
                </a:lnTo>
                <a:lnTo>
                  <a:pt x="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00759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182881"/>
            <a:ext cx="14630400" cy="8201286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14630400" y="182881"/>
            <a:ext cx="14630400" cy="8201286"/>
          </a:xfrm>
          <a:custGeom>
            <a:avLst/>
            <a:gdLst>
              <a:gd name="connsiteX0" fmla="*/ 457200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457200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0336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-4" y="8201287"/>
            <a:ext cx="14630400" cy="8201286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0 h 2562902"/>
              <a:gd name="connsiteX2" fmla="*/ 4572000 w 4572000"/>
              <a:gd name="connsiteY2" fmla="*/ 1392659 h 2562902"/>
              <a:gd name="connsiteX3" fmla="*/ 0 w 4572000"/>
              <a:gd name="connsiteY3" fmla="*/ 2562902 h 2562902"/>
              <a:gd name="connsiteX4" fmla="*/ 0 w 4572000"/>
              <a:gd name="connsiteY4" fmla="*/ 1392659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0"/>
                </a:lnTo>
                <a:lnTo>
                  <a:pt x="4572000" y="1392659"/>
                </a:lnTo>
                <a:lnTo>
                  <a:pt x="0" y="2562902"/>
                </a:lnTo>
                <a:lnTo>
                  <a:pt x="0" y="1392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-3"/>
            <a:ext cx="14630400" cy="8201286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2601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>
            <a:off x="1219200" y="9031088"/>
            <a:ext cx="6648704" cy="390123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556668 h 1219136"/>
              <a:gd name="connsiteX2" fmla="*/ 2077720 w 2077720"/>
              <a:gd name="connsiteY2" fmla="*/ 1219136 h 1219136"/>
              <a:gd name="connsiteX3" fmla="*/ 0 w 2077720"/>
              <a:gd name="connsiteY3" fmla="*/ 1219136 h 1219136"/>
              <a:gd name="connsiteX4" fmla="*/ 0 w 2077720"/>
              <a:gd name="connsiteY4" fmla="*/ 5566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0" y="1219136"/>
                </a:lnTo>
                <a:lnTo>
                  <a:pt x="0" y="5566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3" hasCustomPrompt="1"/>
          </p:nvPr>
        </p:nvSpPr>
        <p:spPr>
          <a:xfrm>
            <a:off x="10135616" y="5681144"/>
            <a:ext cx="8989568" cy="5274780"/>
          </a:xfrm>
          <a:custGeom>
            <a:avLst/>
            <a:gdLst>
              <a:gd name="connsiteX0" fmla="*/ 0 w 2809240"/>
              <a:gd name="connsiteY0" fmla="*/ 0 h 1648369"/>
              <a:gd name="connsiteX1" fmla="*/ 2809240 w 2809240"/>
              <a:gd name="connsiteY1" fmla="*/ 0 h 1648369"/>
              <a:gd name="connsiteX2" fmla="*/ 2809240 w 2809240"/>
              <a:gd name="connsiteY2" fmla="*/ 895710 h 1648369"/>
              <a:gd name="connsiteX3" fmla="*/ 2809240 w 2809240"/>
              <a:gd name="connsiteY3" fmla="*/ 1648369 h 1648369"/>
              <a:gd name="connsiteX4" fmla="*/ 0 w 2809240"/>
              <a:gd name="connsiteY4" fmla="*/ 895710 h 1648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240" h="1648369">
                <a:moveTo>
                  <a:pt x="0" y="0"/>
                </a:moveTo>
                <a:lnTo>
                  <a:pt x="2809240" y="0"/>
                </a:lnTo>
                <a:lnTo>
                  <a:pt x="2809240" y="895710"/>
                </a:lnTo>
                <a:lnTo>
                  <a:pt x="2809240" y="1648369"/>
                </a:lnTo>
                <a:lnTo>
                  <a:pt x="0" y="8957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4" hasCustomPrompt="1"/>
          </p:nvPr>
        </p:nvSpPr>
        <p:spPr>
          <a:xfrm>
            <a:off x="21349258" y="6766556"/>
            <a:ext cx="6648704" cy="390123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0 h 1219136"/>
              <a:gd name="connsiteX2" fmla="*/ 2077720 w 2077720"/>
              <a:gd name="connsiteY2" fmla="*/ 662468 h 1219136"/>
              <a:gd name="connsiteX3" fmla="*/ 2077720 w 2077720"/>
              <a:gd name="connsiteY3" fmla="*/ 1219136 h 1219136"/>
              <a:gd name="connsiteX4" fmla="*/ 0 w 2077720"/>
              <a:gd name="connsiteY4" fmla="*/ 6624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1953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2" hasCustomPrompt="1"/>
          </p:nvPr>
        </p:nvSpPr>
        <p:spPr>
          <a:xfrm>
            <a:off x="1243584" y="4084320"/>
            <a:ext cx="6648704" cy="390123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0 h 1219136"/>
              <a:gd name="connsiteX2" fmla="*/ 2077720 w 2077720"/>
              <a:gd name="connsiteY2" fmla="*/ 662468 h 1219136"/>
              <a:gd name="connsiteX3" fmla="*/ 2077720 w 2077720"/>
              <a:gd name="connsiteY3" fmla="*/ 1219136 h 1219136"/>
              <a:gd name="connsiteX4" fmla="*/ 0 w 2077720"/>
              <a:gd name="connsiteY4" fmla="*/ 6624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4" hasCustomPrompt="1"/>
          </p:nvPr>
        </p:nvSpPr>
        <p:spPr>
          <a:xfrm>
            <a:off x="7951894" y="8141958"/>
            <a:ext cx="6648704" cy="390123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556668 h 1219136"/>
              <a:gd name="connsiteX2" fmla="*/ 2077720 w 2077720"/>
              <a:gd name="connsiteY2" fmla="*/ 1219136 h 1219136"/>
              <a:gd name="connsiteX3" fmla="*/ 0 w 2077720"/>
              <a:gd name="connsiteY3" fmla="*/ 1219136 h 1219136"/>
              <a:gd name="connsiteX4" fmla="*/ 0 w 2077720"/>
              <a:gd name="connsiteY4" fmla="*/ 5566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0" y="1219136"/>
                </a:lnTo>
                <a:lnTo>
                  <a:pt x="0" y="5566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5" hasCustomPrompt="1"/>
          </p:nvPr>
        </p:nvSpPr>
        <p:spPr>
          <a:xfrm>
            <a:off x="14660204" y="7693152"/>
            <a:ext cx="6648704" cy="390123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0 h 1219136"/>
              <a:gd name="connsiteX2" fmla="*/ 2077720 w 2077720"/>
              <a:gd name="connsiteY2" fmla="*/ 662468 h 1219136"/>
              <a:gd name="connsiteX3" fmla="*/ 2077720 w 2077720"/>
              <a:gd name="connsiteY3" fmla="*/ 1219136 h 1219136"/>
              <a:gd name="connsiteX4" fmla="*/ 0 w 2077720"/>
              <a:gd name="connsiteY4" fmla="*/ 6624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21368512" y="11757714"/>
            <a:ext cx="6648704" cy="3901236"/>
          </a:xfrm>
          <a:custGeom>
            <a:avLst/>
            <a:gdLst>
              <a:gd name="connsiteX0" fmla="*/ 0 w 2077720"/>
              <a:gd name="connsiteY0" fmla="*/ 0 h 1219136"/>
              <a:gd name="connsiteX1" fmla="*/ 2077720 w 2077720"/>
              <a:gd name="connsiteY1" fmla="*/ 556668 h 1219136"/>
              <a:gd name="connsiteX2" fmla="*/ 2077720 w 2077720"/>
              <a:gd name="connsiteY2" fmla="*/ 1219136 h 1219136"/>
              <a:gd name="connsiteX3" fmla="*/ 0 w 2077720"/>
              <a:gd name="connsiteY3" fmla="*/ 1219136 h 1219136"/>
              <a:gd name="connsiteX4" fmla="*/ 0 w 2077720"/>
              <a:gd name="connsiteY4" fmla="*/ 556668 h 12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720" h="1219136"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0" y="1219136"/>
                </a:lnTo>
                <a:lnTo>
                  <a:pt x="0" y="5566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02717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243584" y="6335204"/>
            <a:ext cx="26773632" cy="9323748"/>
          </a:xfrm>
          <a:custGeom>
            <a:avLst/>
            <a:gdLst>
              <a:gd name="connsiteX0" fmla="*/ 6289040 w 8366760"/>
              <a:gd name="connsiteY0" fmla="*/ 1694535 h 2913671"/>
              <a:gd name="connsiteX1" fmla="*/ 8366760 w 8366760"/>
              <a:gd name="connsiteY1" fmla="*/ 2251203 h 2913671"/>
              <a:gd name="connsiteX2" fmla="*/ 8366760 w 8366760"/>
              <a:gd name="connsiteY2" fmla="*/ 2913671 h 2913671"/>
              <a:gd name="connsiteX3" fmla="*/ 6289040 w 8366760"/>
              <a:gd name="connsiteY3" fmla="*/ 2913671 h 2913671"/>
              <a:gd name="connsiteX4" fmla="*/ 6289040 w 8366760"/>
              <a:gd name="connsiteY4" fmla="*/ 2251203 h 2913671"/>
              <a:gd name="connsiteX5" fmla="*/ 4192694 w 8366760"/>
              <a:gd name="connsiteY5" fmla="*/ 1125607 h 2913671"/>
              <a:gd name="connsiteX6" fmla="*/ 6270414 w 8366760"/>
              <a:gd name="connsiteY6" fmla="*/ 1682275 h 2913671"/>
              <a:gd name="connsiteX7" fmla="*/ 6270414 w 8366760"/>
              <a:gd name="connsiteY7" fmla="*/ 1858901 h 2913671"/>
              <a:gd name="connsiteX8" fmla="*/ 6270414 w 8366760"/>
              <a:gd name="connsiteY8" fmla="*/ 2344743 h 2913671"/>
              <a:gd name="connsiteX9" fmla="*/ 6270414 w 8366760"/>
              <a:gd name="connsiteY9" fmla="*/ 2913670 h 2913671"/>
              <a:gd name="connsiteX10" fmla="*/ 4192693 w 8366760"/>
              <a:gd name="connsiteY10" fmla="*/ 2913670 h 2913671"/>
              <a:gd name="connsiteX11" fmla="*/ 4192693 w 8366760"/>
              <a:gd name="connsiteY11" fmla="*/ 1858901 h 2913671"/>
              <a:gd name="connsiteX12" fmla="*/ 4192694 w 8366760"/>
              <a:gd name="connsiteY12" fmla="*/ 1858901 h 2913671"/>
              <a:gd name="connsiteX13" fmla="*/ 4192694 w 8366760"/>
              <a:gd name="connsiteY13" fmla="*/ 1682275 h 2913671"/>
              <a:gd name="connsiteX14" fmla="*/ 2096347 w 8366760"/>
              <a:gd name="connsiteY14" fmla="*/ 564611 h 2913671"/>
              <a:gd name="connsiteX15" fmla="*/ 4174067 w 8366760"/>
              <a:gd name="connsiteY15" fmla="*/ 1121279 h 2913671"/>
              <a:gd name="connsiteX16" fmla="*/ 4174067 w 8366760"/>
              <a:gd name="connsiteY16" fmla="*/ 1219135 h 2913671"/>
              <a:gd name="connsiteX17" fmla="*/ 4174067 w 8366760"/>
              <a:gd name="connsiteY17" fmla="*/ 1783747 h 2913671"/>
              <a:gd name="connsiteX18" fmla="*/ 4174067 w 8366760"/>
              <a:gd name="connsiteY18" fmla="*/ 2913670 h 2913671"/>
              <a:gd name="connsiteX19" fmla="*/ 2096347 w 8366760"/>
              <a:gd name="connsiteY19" fmla="*/ 2913670 h 2913671"/>
              <a:gd name="connsiteX20" fmla="*/ 2096347 w 8366760"/>
              <a:gd name="connsiteY20" fmla="*/ 1783747 h 2913671"/>
              <a:gd name="connsiteX21" fmla="*/ 2096347 w 8366760"/>
              <a:gd name="connsiteY21" fmla="*/ 1219135 h 2913671"/>
              <a:gd name="connsiteX22" fmla="*/ 2096347 w 8366760"/>
              <a:gd name="connsiteY22" fmla="*/ 1121279 h 2913671"/>
              <a:gd name="connsiteX23" fmla="*/ 0 w 8366760"/>
              <a:gd name="connsiteY23" fmla="*/ 0 h 2913671"/>
              <a:gd name="connsiteX24" fmla="*/ 2077720 w 8366760"/>
              <a:gd name="connsiteY24" fmla="*/ 556668 h 2913671"/>
              <a:gd name="connsiteX25" fmla="*/ 2077720 w 8366760"/>
              <a:gd name="connsiteY25" fmla="*/ 1219136 h 2913671"/>
              <a:gd name="connsiteX26" fmla="*/ 2077719 w 8366760"/>
              <a:gd name="connsiteY26" fmla="*/ 1219136 h 2913671"/>
              <a:gd name="connsiteX27" fmla="*/ 2077719 w 8366760"/>
              <a:gd name="connsiteY27" fmla="*/ 2913671 h 2913671"/>
              <a:gd name="connsiteX28" fmla="*/ 0 w 8366760"/>
              <a:gd name="connsiteY28" fmla="*/ 2913671 h 2913671"/>
              <a:gd name="connsiteX29" fmla="*/ 0 w 8366760"/>
              <a:gd name="connsiteY29" fmla="*/ 1219136 h 2913671"/>
              <a:gd name="connsiteX30" fmla="*/ 0 w 8366760"/>
              <a:gd name="connsiteY30" fmla="*/ 1049199 h 2913671"/>
              <a:gd name="connsiteX31" fmla="*/ 0 w 8366760"/>
              <a:gd name="connsiteY31" fmla="*/ 556668 h 291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66760" h="2913671">
                <a:moveTo>
                  <a:pt x="6289040" y="1694535"/>
                </a:moveTo>
                <a:lnTo>
                  <a:pt x="8366760" y="2251203"/>
                </a:lnTo>
                <a:lnTo>
                  <a:pt x="8366760" y="2913671"/>
                </a:lnTo>
                <a:lnTo>
                  <a:pt x="6289040" y="2913671"/>
                </a:lnTo>
                <a:lnTo>
                  <a:pt x="6289040" y="2251203"/>
                </a:lnTo>
                <a:close/>
                <a:moveTo>
                  <a:pt x="4192694" y="1125607"/>
                </a:moveTo>
                <a:lnTo>
                  <a:pt x="6270414" y="1682275"/>
                </a:lnTo>
                <a:lnTo>
                  <a:pt x="6270414" y="1858901"/>
                </a:lnTo>
                <a:lnTo>
                  <a:pt x="6270414" y="2344743"/>
                </a:lnTo>
                <a:lnTo>
                  <a:pt x="6270414" y="2913670"/>
                </a:lnTo>
                <a:lnTo>
                  <a:pt x="4192693" y="2913670"/>
                </a:lnTo>
                <a:lnTo>
                  <a:pt x="4192693" y="1858901"/>
                </a:lnTo>
                <a:lnTo>
                  <a:pt x="4192694" y="1858901"/>
                </a:lnTo>
                <a:lnTo>
                  <a:pt x="4192694" y="1682275"/>
                </a:lnTo>
                <a:close/>
                <a:moveTo>
                  <a:pt x="2096347" y="564611"/>
                </a:moveTo>
                <a:lnTo>
                  <a:pt x="4174067" y="1121279"/>
                </a:lnTo>
                <a:lnTo>
                  <a:pt x="4174067" y="1219135"/>
                </a:lnTo>
                <a:lnTo>
                  <a:pt x="4174067" y="1783747"/>
                </a:lnTo>
                <a:lnTo>
                  <a:pt x="4174067" y="2913670"/>
                </a:lnTo>
                <a:lnTo>
                  <a:pt x="2096347" y="2913670"/>
                </a:lnTo>
                <a:lnTo>
                  <a:pt x="2096347" y="1783747"/>
                </a:lnTo>
                <a:lnTo>
                  <a:pt x="2096347" y="1219135"/>
                </a:lnTo>
                <a:lnTo>
                  <a:pt x="2096347" y="1121279"/>
                </a:lnTo>
                <a:close/>
                <a:moveTo>
                  <a:pt x="0" y="0"/>
                </a:moveTo>
                <a:lnTo>
                  <a:pt x="2077720" y="556668"/>
                </a:lnTo>
                <a:lnTo>
                  <a:pt x="2077720" y="1219136"/>
                </a:lnTo>
                <a:lnTo>
                  <a:pt x="2077719" y="1219136"/>
                </a:lnTo>
                <a:lnTo>
                  <a:pt x="2077719" y="2913671"/>
                </a:lnTo>
                <a:lnTo>
                  <a:pt x="0" y="2913671"/>
                </a:lnTo>
                <a:lnTo>
                  <a:pt x="0" y="1219136"/>
                </a:lnTo>
                <a:lnTo>
                  <a:pt x="0" y="1049199"/>
                </a:lnTo>
                <a:lnTo>
                  <a:pt x="0" y="5566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859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2" hasCustomPrompt="1"/>
          </p:nvPr>
        </p:nvSpPr>
        <p:spPr>
          <a:xfrm>
            <a:off x="1243584" y="4084321"/>
            <a:ext cx="6648704" cy="6165766"/>
          </a:xfrm>
          <a:custGeom>
            <a:avLst/>
            <a:gdLst>
              <a:gd name="connsiteX0" fmla="*/ 0 w 2077720"/>
              <a:gd name="connsiteY0" fmla="*/ 707666 h 1926802"/>
              <a:gd name="connsiteX1" fmla="*/ 2077720 w 2077720"/>
              <a:gd name="connsiteY1" fmla="*/ 1264334 h 1926802"/>
              <a:gd name="connsiteX2" fmla="*/ 2077720 w 2077720"/>
              <a:gd name="connsiteY2" fmla="*/ 1926802 h 1926802"/>
              <a:gd name="connsiteX3" fmla="*/ 0 w 2077720"/>
              <a:gd name="connsiteY3" fmla="*/ 1926802 h 1926802"/>
              <a:gd name="connsiteX4" fmla="*/ 0 w 2077720"/>
              <a:gd name="connsiteY4" fmla="*/ 1264334 h 1926802"/>
              <a:gd name="connsiteX5" fmla="*/ 0 w 2077720"/>
              <a:gd name="connsiteY5" fmla="*/ 0 h 1926802"/>
              <a:gd name="connsiteX6" fmla="*/ 2077720 w 2077720"/>
              <a:gd name="connsiteY6" fmla="*/ 0 h 1926802"/>
              <a:gd name="connsiteX7" fmla="*/ 2077720 w 2077720"/>
              <a:gd name="connsiteY7" fmla="*/ 662468 h 1926802"/>
              <a:gd name="connsiteX8" fmla="*/ 2077720 w 2077720"/>
              <a:gd name="connsiteY8" fmla="*/ 1219136 h 1926802"/>
              <a:gd name="connsiteX9" fmla="*/ 0 w 2077720"/>
              <a:gd name="connsiteY9" fmla="*/ 662468 h 192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7720" h="1926802">
                <a:moveTo>
                  <a:pt x="0" y="707666"/>
                </a:moveTo>
                <a:lnTo>
                  <a:pt x="2077720" y="1264334"/>
                </a:lnTo>
                <a:lnTo>
                  <a:pt x="2077720" y="1926802"/>
                </a:lnTo>
                <a:lnTo>
                  <a:pt x="0" y="1926802"/>
                </a:lnTo>
                <a:lnTo>
                  <a:pt x="0" y="1264334"/>
                </a:lnTo>
                <a:close/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14660204" y="7693153"/>
            <a:ext cx="6648704" cy="6165766"/>
          </a:xfrm>
          <a:custGeom>
            <a:avLst/>
            <a:gdLst>
              <a:gd name="connsiteX0" fmla="*/ 0 w 2077720"/>
              <a:gd name="connsiteY0" fmla="*/ 707666 h 1926802"/>
              <a:gd name="connsiteX1" fmla="*/ 2077720 w 2077720"/>
              <a:gd name="connsiteY1" fmla="*/ 1264334 h 1926802"/>
              <a:gd name="connsiteX2" fmla="*/ 2077720 w 2077720"/>
              <a:gd name="connsiteY2" fmla="*/ 1926802 h 1926802"/>
              <a:gd name="connsiteX3" fmla="*/ 0 w 2077720"/>
              <a:gd name="connsiteY3" fmla="*/ 1926802 h 1926802"/>
              <a:gd name="connsiteX4" fmla="*/ 0 w 2077720"/>
              <a:gd name="connsiteY4" fmla="*/ 1264334 h 1926802"/>
              <a:gd name="connsiteX5" fmla="*/ 0 w 2077720"/>
              <a:gd name="connsiteY5" fmla="*/ 0 h 1926802"/>
              <a:gd name="connsiteX6" fmla="*/ 2077720 w 2077720"/>
              <a:gd name="connsiteY6" fmla="*/ 0 h 1926802"/>
              <a:gd name="connsiteX7" fmla="*/ 2077720 w 2077720"/>
              <a:gd name="connsiteY7" fmla="*/ 662468 h 1926802"/>
              <a:gd name="connsiteX8" fmla="*/ 2077720 w 2077720"/>
              <a:gd name="connsiteY8" fmla="*/ 1219136 h 1926802"/>
              <a:gd name="connsiteX9" fmla="*/ 0 w 2077720"/>
              <a:gd name="connsiteY9" fmla="*/ 662468 h 192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7720" h="1926802">
                <a:moveTo>
                  <a:pt x="0" y="707666"/>
                </a:moveTo>
                <a:lnTo>
                  <a:pt x="2077720" y="1264334"/>
                </a:lnTo>
                <a:lnTo>
                  <a:pt x="2077720" y="1926802"/>
                </a:lnTo>
                <a:lnTo>
                  <a:pt x="0" y="1926802"/>
                </a:lnTo>
                <a:lnTo>
                  <a:pt x="0" y="1264334"/>
                </a:lnTo>
                <a:close/>
                <a:moveTo>
                  <a:pt x="0" y="0"/>
                </a:moveTo>
                <a:lnTo>
                  <a:pt x="2077720" y="0"/>
                </a:lnTo>
                <a:lnTo>
                  <a:pt x="2077720" y="662468"/>
                </a:lnTo>
                <a:lnTo>
                  <a:pt x="2077720" y="1219136"/>
                </a:lnTo>
                <a:lnTo>
                  <a:pt x="0" y="662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386387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038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4571996"/>
            <a:ext cx="29016960" cy="11887200"/>
          </a:xfrm>
          <a:custGeom>
            <a:avLst/>
            <a:gdLst>
              <a:gd name="connsiteX0" fmla="*/ 7641080 w 9067800"/>
              <a:gd name="connsiteY0" fmla="*/ 3133408 h 3714750"/>
              <a:gd name="connsiteX1" fmla="*/ 9067800 w 9067800"/>
              <a:gd name="connsiteY1" fmla="*/ 3714750 h 3714750"/>
              <a:gd name="connsiteX2" fmla="*/ 6214360 w 9067800"/>
              <a:gd name="connsiteY2" fmla="*/ 3714750 h 3714750"/>
              <a:gd name="connsiteX3" fmla="*/ 4577475 w 9067800"/>
              <a:gd name="connsiteY3" fmla="*/ 3133408 h 3714750"/>
              <a:gd name="connsiteX4" fmla="*/ 6004195 w 9067800"/>
              <a:gd name="connsiteY4" fmla="*/ 3714750 h 3714750"/>
              <a:gd name="connsiteX5" fmla="*/ 3150758 w 9067800"/>
              <a:gd name="connsiteY5" fmla="*/ 3714750 h 3714750"/>
              <a:gd name="connsiteX6" fmla="*/ 1513872 w 9067800"/>
              <a:gd name="connsiteY6" fmla="*/ 3133408 h 3714750"/>
              <a:gd name="connsiteX7" fmla="*/ 2080068 w 9067800"/>
              <a:gd name="connsiteY7" fmla="*/ 3364114 h 3714750"/>
              <a:gd name="connsiteX8" fmla="*/ 2081914 w 9067800"/>
              <a:gd name="connsiteY8" fmla="*/ 3364114 h 3714750"/>
              <a:gd name="connsiteX9" fmla="*/ 2081914 w 9067800"/>
              <a:gd name="connsiteY9" fmla="*/ 3364867 h 3714750"/>
              <a:gd name="connsiteX10" fmla="*/ 2940592 w 9067800"/>
              <a:gd name="connsiteY10" fmla="*/ 3714750 h 3714750"/>
              <a:gd name="connsiteX11" fmla="*/ 87152 w 9067800"/>
              <a:gd name="connsiteY11" fmla="*/ 3714750 h 3714750"/>
              <a:gd name="connsiteX12" fmla="*/ 6086990 w 9067800"/>
              <a:gd name="connsiteY12" fmla="*/ 2505023 h 3714750"/>
              <a:gd name="connsiteX13" fmla="*/ 7560636 w 9067800"/>
              <a:gd name="connsiteY13" fmla="*/ 3109887 h 3714750"/>
              <a:gd name="connsiteX14" fmla="*/ 6086990 w 9067800"/>
              <a:gd name="connsiteY14" fmla="*/ 3714750 h 3714750"/>
              <a:gd name="connsiteX15" fmla="*/ 4613344 w 9067800"/>
              <a:gd name="connsiteY15" fmla="*/ 3109887 h 3714750"/>
              <a:gd name="connsiteX16" fmla="*/ 3027740 w 9067800"/>
              <a:gd name="connsiteY16" fmla="*/ 2505022 h 3714750"/>
              <a:gd name="connsiteX17" fmla="*/ 4501384 w 9067800"/>
              <a:gd name="connsiteY17" fmla="*/ 3109885 h 3714750"/>
              <a:gd name="connsiteX18" fmla="*/ 3027740 w 9067800"/>
              <a:gd name="connsiteY18" fmla="*/ 3714749 h 3714750"/>
              <a:gd name="connsiteX19" fmla="*/ 1554094 w 9067800"/>
              <a:gd name="connsiteY19" fmla="*/ 3109885 h 3714750"/>
              <a:gd name="connsiteX20" fmla="*/ 2 w 9067800"/>
              <a:gd name="connsiteY20" fmla="*/ 2505022 h 3714750"/>
              <a:gd name="connsiteX21" fmla="*/ 1478003 w 9067800"/>
              <a:gd name="connsiteY21" fmla="*/ 3109886 h 3714750"/>
              <a:gd name="connsiteX22" fmla="*/ 2 w 9067800"/>
              <a:gd name="connsiteY22" fmla="*/ 3714750 h 3714750"/>
              <a:gd name="connsiteX23" fmla="*/ 1513872 w 9067800"/>
              <a:gd name="connsiteY23" fmla="*/ 1880898 h 3714750"/>
              <a:gd name="connsiteX24" fmla="*/ 2987518 w 9067800"/>
              <a:gd name="connsiteY24" fmla="*/ 2485761 h 3714750"/>
              <a:gd name="connsiteX25" fmla="*/ 1513872 w 9067800"/>
              <a:gd name="connsiteY25" fmla="*/ 3090625 h 3714750"/>
              <a:gd name="connsiteX26" fmla="*/ 40226 w 9067800"/>
              <a:gd name="connsiteY26" fmla="*/ 2485761 h 3714750"/>
              <a:gd name="connsiteX27" fmla="*/ 4537253 w 9067800"/>
              <a:gd name="connsiteY27" fmla="*/ 1878767 h 3714750"/>
              <a:gd name="connsiteX28" fmla="*/ 6010899 w 9067800"/>
              <a:gd name="connsiteY28" fmla="*/ 2483630 h 3714750"/>
              <a:gd name="connsiteX29" fmla="*/ 4537253 w 9067800"/>
              <a:gd name="connsiteY29" fmla="*/ 3088494 h 3714750"/>
              <a:gd name="connsiteX30" fmla="*/ 3063610 w 9067800"/>
              <a:gd name="connsiteY30" fmla="*/ 2483630 h 3714750"/>
              <a:gd name="connsiteX31" fmla="*/ 3027738 w 9067800"/>
              <a:gd name="connsiteY31" fmla="*/ 1252512 h 3714750"/>
              <a:gd name="connsiteX32" fmla="*/ 4501384 w 9067800"/>
              <a:gd name="connsiteY32" fmla="*/ 1857375 h 3714750"/>
              <a:gd name="connsiteX33" fmla="*/ 3027738 w 9067800"/>
              <a:gd name="connsiteY33" fmla="*/ 2462239 h 3714750"/>
              <a:gd name="connsiteX34" fmla="*/ 1554094 w 9067800"/>
              <a:gd name="connsiteY34" fmla="*/ 1857375 h 3714750"/>
              <a:gd name="connsiteX35" fmla="*/ 0 w 9067800"/>
              <a:gd name="connsiteY35" fmla="*/ 1252510 h 3714750"/>
              <a:gd name="connsiteX36" fmla="*/ 1478001 w 9067800"/>
              <a:gd name="connsiteY36" fmla="*/ 1857374 h 3714750"/>
              <a:gd name="connsiteX37" fmla="*/ 0 w 9067800"/>
              <a:gd name="connsiteY37" fmla="*/ 2462239 h 3714750"/>
              <a:gd name="connsiteX38" fmla="*/ 1513870 w 9067800"/>
              <a:gd name="connsiteY38" fmla="*/ 626256 h 3714750"/>
              <a:gd name="connsiteX39" fmla="*/ 2987516 w 9067800"/>
              <a:gd name="connsiteY39" fmla="*/ 1231119 h 3714750"/>
              <a:gd name="connsiteX40" fmla="*/ 1513870 w 9067800"/>
              <a:gd name="connsiteY40" fmla="*/ 1835982 h 3714750"/>
              <a:gd name="connsiteX41" fmla="*/ 40224 w 9067800"/>
              <a:gd name="connsiteY41" fmla="*/ 1231119 h 3714750"/>
              <a:gd name="connsiteX42" fmla="*/ 0 w 9067800"/>
              <a:gd name="connsiteY42" fmla="*/ 0 h 3714750"/>
              <a:gd name="connsiteX43" fmla="*/ 1478001 w 9067800"/>
              <a:gd name="connsiteY43" fmla="*/ 604864 h 3714750"/>
              <a:gd name="connsiteX44" fmla="*/ 0 w 9067800"/>
              <a:gd name="connsiteY44" fmla="*/ 1209728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067800" h="3714750">
                <a:moveTo>
                  <a:pt x="7641080" y="3133408"/>
                </a:moveTo>
                <a:lnTo>
                  <a:pt x="9067800" y="3714750"/>
                </a:lnTo>
                <a:lnTo>
                  <a:pt x="6214360" y="3714750"/>
                </a:lnTo>
                <a:close/>
                <a:moveTo>
                  <a:pt x="4577475" y="3133408"/>
                </a:moveTo>
                <a:lnTo>
                  <a:pt x="6004195" y="3714750"/>
                </a:lnTo>
                <a:lnTo>
                  <a:pt x="3150758" y="3714750"/>
                </a:lnTo>
                <a:close/>
                <a:moveTo>
                  <a:pt x="1513872" y="3133408"/>
                </a:moveTo>
                <a:lnTo>
                  <a:pt x="2080068" y="3364114"/>
                </a:lnTo>
                <a:lnTo>
                  <a:pt x="2081914" y="3364114"/>
                </a:lnTo>
                <a:lnTo>
                  <a:pt x="2081914" y="3364867"/>
                </a:lnTo>
                <a:lnTo>
                  <a:pt x="2940592" y="3714750"/>
                </a:lnTo>
                <a:lnTo>
                  <a:pt x="87152" y="3714750"/>
                </a:lnTo>
                <a:close/>
                <a:moveTo>
                  <a:pt x="6086990" y="2505023"/>
                </a:moveTo>
                <a:lnTo>
                  <a:pt x="7560636" y="3109887"/>
                </a:lnTo>
                <a:lnTo>
                  <a:pt x="6086990" y="3714750"/>
                </a:lnTo>
                <a:lnTo>
                  <a:pt x="4613344" y="3109887"/>
                </a:lnTo>
                <a:close/>
                <a:moveTo>
                  <a:pt x="3027740" y="2505022"/>
                </a:moveTo>
                <a:lnTo>
                  <a:pt x="4501384" y="3109885"/>
                </a:lnTo>
                <a:lnTo>
                  <a:pt x="3027740" y="3714749"/>
                </a:lnTo>
                <a:lnTo>
                  <a:pt x="1554094" y="3109885"/>
                </a:lnTo>
                <a:close/>
                <a:moveTo>
                  <a:pt x="2" y="2505022"/>
                </a:moveTo>
                <a:lnTo>
                  <a:pt x="1478003" y="3109886"/>
                </a:lnTo>
                <a:lnTo>
                  <a:pt x="2" y="3714750"/>
                </a:lnTo>
                <a:close/>
                <a:moveTo>
                  <a:pt x="1513872" y="1880898"/>
                </a:moveTo>
                <a:lnTo>
                  <a:pt x="2987518" y="2485761"/>
                </a:lnTo>
                <a:lnTo>
                  <a:pt x="1513872" y="3090625"/>
                </a:lnTo>
                <a:lnTo>
                  <a:pt x="40226" y="2485761"/>
                </a:lnTo>
                <a:close/>
                <a:moveTo>
                  <a:pt x="4537253" y="1878767"/>
                </a:moveTo>
                <a:lnTo>
                  <a:pt x="6010899" y="2483630"/>
                </a:lnTo>
                <a:lnTo>
                  <a:pt x="4537253" y="3088494"/>
                </a:lnTo>
                <a:lnTo>
                  <a:pt x="3063610" y="2483630"/>
                </a:lnTo>
                <a:close/>
                <a:moveTo>
                  <a:pt x="3027738" y="1252512"/>
                </a:moveTo>
                <a:lnTo>
                  <a:pt x="4501384" y="1857375"/>
                </a:lnTo>
                <a:lnTo>
                  <a:pt x="3027738" y="2462239"/>
                </a:lnTo>
                <a:lnTo>
                  <a:pt x="1554094" y="1857375"/>
                </a:lnTo>
                <a:close/>
                <a:moveTo>
                  <a:pt x="0" y="1252510"/>
                </a:moveTo>
                <a:lnTo>
                  <a:pt x="1478001" y="1857374"/>
                </a:lnTo>
                <a:lnTo>
                  <a:pt x="0" y="2462239"/>
                </a:lnTo>
                <a:close/>
                <a:moveTo>
                  <a:pt x="1513870" y="626256"/>
                </a:moveTo>
                <a:lnTo>
                  <a:pt x="2987516" y="1231119"/>
                </a:lnTo>
                <a:lnTo>
                  <a:pt x="1513870" y="1835982"/>
                </a:lnTo>
                <a:lnTo>
                  <a:pt x="40224" y="1231119"/>
                </a:lnTo>
                <a:close/>
                <a:moveTo>
                  <a:pt x="0" y="0"/>
                </a:moveTo>
                <a:lnTo>
                  <a:pt x="1478001" y="604864"/>
                </a:lnTo>
                <a:lnTo>
                  <a:pt x="0" y="12097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300267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728969" y="2828228"/>
            <a:ext cx="1726900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20" name="Title 2"/>
          <p:cNvSpPr>
            <a:spLocks noGrp="1"/>
          </p:cNvSpPr>
          <p:nvPr>
            <p:ph type="title"/>
          </p:nvPr>
        </p:nvSpPr>
        <p:spPr>
          <a:xfrm>
            <a:off x="10728969" y="1092207"/>
            <a:ext cx="1726900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4"/>
            <a:ext cx="15361920" cy="16459200"/>
          </a:xfrm>
          <a:custGeom>
            <a:avLst/>
            <a:gdLst>
              <a:gd name="connsiteX0" fmla="*/ 0 w 4800600"/>
              <a:gd name="connsiteY0" fmla="*/ 0 h 5143500"/>
              <a:gd name="connsiteX1" fmla="*/ 4800600 w 4800600"/>
              <a:gd name="connsiteY1" fmla="*/ 2482514 h 5143500"/>
              <a:gd name="connsiteX2" fmla="*/ 3533202 w 4800600"/>
              <a:gd name="connsiteY2" fmla="*/ 5143500 h 5143500"/>
              <a:gd name="connsiteX3" fmla="*/ 0 w 48006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0600" h="5143500">
                <a:moveTo>
                  <a:pt x="0" y="0"/>
                </a:moveTo>
                <a:lnTo>
                  <a:pt x="4800600" y="2482514"/>
                </a:lnTo>
                <a:lnTo>
                  <a:pt x="353320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7494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32" hasCustomPrompt="1"/>
          </p:nvPr>
        </p:nvSpPr>
        <p:spPr>
          <a:xfrm>
            <a:off x="-4" y="10565479"/>
            <a:ext cx="9022080" cy="5893722"/>
          </a:xfrm>
          <a:custGeom>
            <a:avLst/>
            <a:gdLst>
              <a:gd name="connsiteX0" fmla="*/ 0 w 2819400"/>
              <a:gd name="connsiteY0" fmla="*/ 0 h 1841788"/>
              <a:gd name="connsiteX1" fmla="*/ 2171809 w 2819400"/>
              <a:gd name="connsiteY1" fmla="*/ 0 h 1841788"/>
              <a:gd name="connsiteX2" fmla="*/ 2819400 w 2819400"/>
              <a:gd name="connsiteY2" fmla="*/ 920894 h 1841788"/>
              <a:gd name="connsiteX3" fmla="*/ 2171809 w 2819400"/>
              <a:gd name="connsiteY3" fmla="*/ 1841788 h 1841788"/>
              <a:gd name="connsiteX4" fmla="*/ 0 w 2819400"/>
              <a:gd name="connsiteY4" fmla="*/ 1841788 h 184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1841788">
                <a:moveTo>
                  <a:pt x="0" y="0"/>
                </a:moveTo>
                <a:lnTo>
                  <a:pt x="2171809" y="0"/>
                </a:lnTo>
                <a:lnTo>
                  <a:pt x="2819400" y="920894"/>
                </a:lnTo>
                <a:lnTo>
                  <a:pt x="2171809" y="1841788"/>
                </a:lnTo>
                <a:lnTo>
                  <a:pt x="0" y="1841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3" hasCustomPrompt="1"/>
          </p:nvPr>
        </p:nvSpPr>
        <p:spPr>
          <a:xfrm>
            <a:off x="-4" y="3108956"/>
            <a:ext cx="8778240" cy="5716640"/>
          </a:xfrm>
          <a:custGeom>
            <a:avLst/>
            <a:gdLst>
              <a:gd name="connsiteX0" fmla="*/ 0 w 2743200"/>
              <a:gd name="connsiteY0" fmla="*/ 0 h 1786450"/>
              <a:gd name="connsiteX1" fmla="*/ 2115066 w 2743200"/>
              <a:gd name="connsiteY1" fmla="*/ 0 h 1786450"/>
              <a:gd name="connsiteX2" fmla="*/ 2743200 w 2743200"/>
              <a:gd name="connsiteY2" fmla="*/ 893225 h 1786450"/>
              <a:gd name="connsiteX3" fmla="*/ 2115066 w 2743200"/>
              <a:gd name="connsiteY3" fmla="*/ 1786450 h 1786450"/>
              <a:gd name="connsiteX4" fmla="*/ 0 w 2743200"/>
              <a:gd name="connsiteY4" fmla="*/ 1786450 h 17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1786450">
                <a:moveTo>
                  <a:pt x="0" y="0"/>
                </a:moveTo>
                <a:lnTo>
                  <a:pt x="2115066" y="0"/>
                </a:lnTo>
                <a:lnTo>
                  <a:pt x="2743200" y="893225"/>
                </a:lnTo>
                <a:lnTo>
                  <a:pt x="2115066" y="1786450"/>
                </a:lnTo>
                <a:lnTo>
                  <a:pt x="0" y="17864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4" hasCustomPrompt="1"/>
          </p:nvPr>
        </p:nvSpPr>
        <p:spPr>
          <a:xfrm>
            <a:off x="7352479" y="6221814"/>
            <a:ext cx="9709926" cy="5608320"/>
          </a:xfrm>
          <a:custGeom>
            <a:avLst/>
            <a:gdLst>
              <a:gd name="connsiteX0" fmla="*/ 606870 w 3034352"/>
              <a:gd name="connsiteY0" fmla="*/ 0 h 1752600"/>
              <a:gd name="connsiteX1" fmla="*/ 2427482 w 3034352"/>
              <a:gd name="connsiteY1" fmla="*/ 0 h 1752600"/>
              <a:gd name="connsiteX2" fmla="*/ 3034352 w 3034352"/>
              <a:gd name="connsiteY2" fmla="*/ 876300 h 1752600"/>
              <a:gd name="connsiteX3" fmla="*/ 2427482 w 3034352"/>
              <a:gd name="connsiteY3" fmla="*/ 1752600 h 1752600"/>
              <a:gd name="connsiteX4" fmla="*/ 606870 w 3034352"/>
              <a:gd name="connsiteY4" fmla="*/ 1752600 h 1752600"/>
              <a:gd name="connsiteX5" fmla="*/ 0 w 3034352"/>
              <a:gd name="connsiteY5" fmla="*/ 8763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352" h="1752600">
                <a:moveTo>
                  <a:pt x="606870" y="0"/>
                </a:moveTo>
                <a:lnTo>
                  <a:pt x="2427482" y="0"/>
                </a:lnTo>
                <a:lnTo>
                  <a:pt x="3034352" y="876300"/>
                </a:lnTo>
                <a:lnTo>
                  <a:pt x="2427482" y="1752600"/>
                </a:lnTo>
                <a:lnTo>
                  <a:pt x="606870" y="1752600"/>
                </a:lnTo>
                <a:lnTo>
                  <a:pt x="0" y="876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5" hasCustomPrompt="1"/>
          </p:nvPr>
        </p:nvSpPr>
        <p:spPr>
          <a:xfrm>
            <a:off x="7352479" y="-4"/>
            <a:ext cx="9709926" cy="5608320"/>
          </a:xfrm>
          <a:custGeom>
            <a:avLst/>
            <a:gdLst>
              <a:gd name="connsiteX0" fmla="*/ 606870 w 3034352"/>
              <a:gd name="connsiteY0" fmla="*/ 0 h 1752600"/>
              <a:gd name="connsiteX1" fmla="*/ 2427482 w 3034352"/>
              <a:gd name="connsiteY1" fmla="*/ 0 h 1752600"/>
              <a:gd name="connsiteX2" fmla="*/ 3034352 w 3034352"/>
              <a:gd name="connsiteY2" fmla="*/ 876300 h 1752600"/>
              <a:gd name="connsiteX3" fmla="*/ 2427482 w 3034352"/>
              <a:gd name="connsiteY3" fmla="*/ 1752600 h 1752600"/>
              <a:gd name="connsiteX4" fmla="*/ 606870 w 3034352"/>
              <a:gd name="connsiteY4" fmla="*/ 1752600 h 1752600"/>
              <a:gd name="connsiteX5" fmla="*/ 0 w 3034352"/>
              <a:gd name="connsiteY5" fmla="*/ 8763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352" h="1752600">
                <a:moveTo>
                  <a:pt x="606870" y="0"/>
                </a:moveTo>
                <a:lnTo>
                  <a:pt x="2427482" y="0"/>
                </a:lnTo>
                <a:lnTo>
                  <a:pt x="3034352" y="876300"/>
                </a:lnTo>
                <a:lnTo>
                  <a:pt x="2427482" y="1752600"/>
                </a:lnTo>
                <a:lnTo>
                  <a:pt x="606870" y="1752600"/>
                </a:lnTo>
                <a:lnTo>
                  <a:pt x="0" y="876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15605756" y="3006684"/>
            <a:ext cx="13655040" cy="5716640"/>
          </a:xfrm>
          <a:custGeom>
            <a:avLst/>
            <a:gdLst>
              <a:gd name="connsiteX0" fmla="*/ 628134 w 4267200"/>
              <a:gd name="connsiteY0" fmla="*/ 0 h 1786450"/>
              <a:gd name="connsiteX1" fmla="*/ 4267200 w 4267200"/>
              <a:gd name="connsiteY1" fmla="*/ 0 h 1786450"/>
              <a:gd name="connsiteX2" fmla="*/ 4267200 w 4267200"/>
              <a:gd name="connsiteY2" fmla="*/ 1786450 h 1786450"/>
              <a:gd name="connsiteX3" fmla="*/ 628134 w 4267200"/>
              <a:gd name="connsiteY3" fmla="*/ 1786450 h 1786450"/>
              <a:gd name="connsiteX4" fmla="*/ 0 w 4267200"/>
              <a:gd name="connsiteY4" fmla="*/ 893225 h 17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786450">
                <a:moveTo>
                  <a:pt x="628134" y="0"/>
                </a:moveTo>
                <a:lnTo>
                  <a:pt x="4267200" y="0"/>
                </a:lnTo>
                <a:lnTo>
                  <a:pt x="4267200" y="1786450"/>
                </a:lnTo>
                <a:lnTo>
                  <a:pt x="628134" y="1786450"/>
                </a:lnTo>
                <a:lnTo>
                  <a:pt x="0" y="893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7395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73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10565479"/>
            <a:ext cx="12679680" cy="5893722"/>
          </a:xfrm>
          <a:custGeom>
            <a:avLst/>
            <a:gdLst>
              <a:gd name="connsiteX0" fmla="*/ 0 w 3962400"/>
              <a:gd name="connsiteY0" fmla="*/ 0 h 1841788"/>
              <a:gd name="connsiteX1" fmla="*/ 1143000 w 3962400"/>
              <a:gd name="connsiteY1" fmla="*/ 0 h 1841788"/>
              <a:gd name="connsiteX2" fmla="*/ 3314809 w 3962400"/>
              <a:gd name="connsiteY2" fmla="*/ 0 h 1841788"/>
              <a:gd name="connsiteX3" fmla="*/ 3962400 w 3962400"/>
              <a:gd name="connsiteY3" fmla="*/ 920894 h 1841788"/>
              <a:gd name="connsiteX4" fmla="*/ 3314809 w 3962400"/>
              <a:gd name="connsiteY4" fmla="*/ 1841788 h 1841788"/>
              <a:gd name="connsiteX5" fmla="*/ 1143000 w 3962400"/>
              <a:gd name="connsiteY5" fmla="*/ 1841788 h 1841788"/>
              <a:gd name="connsiteX6" fmla="*/ 0 w 3962400"/>
              <a:gd name="connsiteY6" fmla="*/ 1841788 h 184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841788">
                <a:moveTo>
                  <a:pt x="0" y="0"/>
                </a:moveTo>
                <a:lnTo>
                  <a:pt x="1143000" y="0"/>
                </a:lnTo>
                <a:lnTo>
                  <a:pt x="3314809" y="0"/>
                </a:lnTo>
                <a:lnTo>
                  <a:pt x="3962400" y="920894"/>
                </a:lnTo>
                <a:lnTo>
                  <a:pt x="3314809" y="1841788"/>
                </a:lnTo>
                <a:lnTo>
                  <a:pt x="1143000" y="1841788"/>
                </a:lnTo>
                <a:lnTo>
                  <a:pt x="0" y="1841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7352479" y="6221814"/>
            <a:ext cx="9709926" cy="5608320"/>
          </a:xfrm>
          <a:custGeom>
            <a:avLst/>
            <a:gdLst>
              <a:gd name="connsiteX0" fmla="*/ 606870 w 3034352"/>
              <a:gd name="connsiteY0" fmla="*/ 0 h 1752600"/>
              <a:gd name="connsiteX1" fmla="*/ 2427482 w 3034352"/>
              <a:gd name="connsiteY1" fmla="*/ 0 h 1752600"/>
              <a:gd name="connsiteX2" fmla="*/ 3034352 w 3034352"/>
              <a:gd name="connsiteY2" fmla="*/ 876300 h 1752600"/>
              <a:gd name="connsiteX3" fmla="*/ 2427482 w 3034352"/>
              <a:gd name="connsiteY3" fmla="*/ 1752600 h 1752600"/>
              <a:gd name="connsiteX4" fmla="*/ 606870 w 3034352"/>
              <a:gd name="connsiteY4" fmla="*/ 1752600 h 1752600"/>
              <a:gd name="connsiteX5" fmla="*/ 0 w 3034352"/>
              <a:gd name="connsiteY5" fmla="*/ 8763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352" h="1752600">
                <a:moveTo>
                  <a:pt x="606870" y="0"/>
                </a:moveTo>
                <a:lnTo>
                  <a:pt x="2427482" y="0"/>
                </a:lnTo>
                <a:lnTo>
                  <a:pt x="3034352" y="876300"/>
                </a:lnTo>
                <a:lnTo>
                  <a:pt x="2427482" y="1752600"/>
                </a:lnTo>
                <a:lnTo>
                  <a:pt x="606870" y="1752600"/>
                </a:lnTo>
                <a:lnTo>
                  <a:pt x="0" y="876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15605756" y="3006684"/>
            <a:ext cx="13655040" cy="5716640"/>
          </a:xfrm>
          <a:custGeom>
            <a:avLst/>
            <a:gdLst>
              <a:gd name="connsiteX0" fmla="*/ 628134 w 4267200"/>
              <a:gd name="connsiteY0" fmla="*/ 0 h 1786450"/>
              <a:gd name="connsiteX1" fmla="*/ 4267200 w 4267200"/>
              <a:gd name="connsiteY1" fmla="*/ 0 h 1786450"/>
              <a:gd name="connsiteX2" fmla="*/ 4267200 w 4267200"/>
              <a:gd name="connsiteY2" fmla="*/ 1786450 h 1786450"/>
              <a:gd name="connsiteX3" fmla="*/ 628134 w 4267200"/>
              <a:gd name="connsiteY3" fmla="*/ 1786450 h 1786450"/>
              <a:gd name="connsiteX4" fmla="*/ 0 w 4267200"/>
              <a:gd name="connsiteY4" fmla="*/ 893225 h 17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786450">
                <a:moveTo>
                  <a:pt x="628134" y="0"/>
                </a:moveTo>
                <a:lnTo>
                  <a:pt x="4267200" y="0"/>
                </a:lnTo>
                <a:lnTo>
                  <a:pt x="4267200" y="1786450"/>
                </a:lnTo>
                <a:lnTo>
                  <a:pt x="628134" y="1786450"/>
                </a:lnTo>
                <a:lnTo>
                  <a:pt x="0" y="893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20028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7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038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>
            <a:off x="2057063" y="4861458"/>
            <a:ext cx="6719638" cy="5517076"/>
          </a:xfrm>
          <a:custGeom>
            <a:avLst/>
            <a:gdLst>
              <a:gd name="connsiteX0" fmla="*/ 1764613 w 2099887"/>
              <a:gd name="connsiteY0" fmla="*/ 0 h 1724086"/>
              <a:gd name="connsiteX1" fmla="*/ 2099887 w 2099887"/>
              <a:gd name="connsiteY1" fmla="*/ 1251260 h 1724086"/>
              <a:gd name="connsiteX2" fmla="*/ 335275 w 2099887"/>
              <a:gd name="connsiteY2" fmla="*/ 1724086 h 1724086"/>
              <a:gd name="connsiteX3" fmla="*/ 0 w 2099887"/>
              <a:gd name="connsiteY3" fmla="*/ 472826 h 172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7" h="1724086">
                <a:moveTo>
                  <a:pt x="1764613" y="0"/>
                </a:moveTo>
                <a:lnTo>
                  <a:pt x="2099887" y="1251260"/>
                </a:lnTo>
                <a:lnTo>
                  <a:pt x="335275" y="1724086"/>
                </a:lnTo>
                <a:lnTo>
                  <a:pt x="0" y="472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3" hasCustomPrompt="1"/>
          </p:nvPr>
        </p:nvSpPr>
        <p:spPr>
          <a:xfrm>
            <a:off x="8884579" y="4861458"/>
            <a:ext cx="6719638" cy="5517076"/>
          </a:xfrm>
          <a:custGeom>
            <a:avLst/>
            <a:gdLst>
              <a:gd name="connsiteX0" fmla="*/ 1764613 w 2099887"/>
              <a:gd name="connsiteY0" fmla="*/ 0 h 1724086"/>
              <a:gd name="connsiteX1" fmla="*/ 2099887 w 2099887"/>
              <a:gd name="connsiteY1" fmla="*/ 1251260 h 1724086"/>
              <a:gd name="connsiteX2" fmla="*/ 335274 w 2099887"/>
              <a:gd name="connsiteY2" fmla="*/ 1724086 h 1724086"/>
              <a:gd name="connsiteX3" fmla="*/ 0 w 2099887"/>
              <a:gd name="connsiteY3" fmla="*/ 472826 h 172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7" h="1724086">
                <a:moveTo>
                  <a:pt x="1764613" y="0"/>
                </a:moveTo>
                <a:lnTo>
                  <a:pt x="2099887" y="1251260"/>
                </a:lnTo>
                <a:lnTo>
                  <a:pt x="335274" y="1724086"/>
                </a:lnTo>
                <a:lnTo>
                  <a:pt x="0" y="472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4" hasCustomPrompt="1"/>
          </p:nvPr>
        </p:nvSpPr>
        <p:spPr>
          <a:xfrm>
            <a:off x="15712103" y="4861458"/>
            <a:ext cx="6719638" cy="5517076"/>
          </a:xfrm>
          <a:custGeom>
            <a:avLst/>
            <a:gdLst>
              <a:gd name="connsiteX0" fmla="*/ 1764613 w 2099887"/>
              <a:gd name="connsiteY0" fmla="*/ 0 h 1724086"/>
              <a:gd name="connsiteX1" fmla="*/ 2099887 w 2099887"/>
              <a:gd name="connsiteY1" fmla="*/ 1251260 h 1724086"/>
              <a:gd name="connsiteX2" fmla="*/ 335275 w 2099887"/>
              <a:gd name="connsiteY2" fmla="*/ 1724086 h 1724086"/>
              <a:gd name="connsiteX3" fmla="*/ 0 w 2099887"/>
              <a:gd name="connsiteY3" fmla="*/ 472826 h 172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7" h="1724086">
                <a:moveTo>
                  <a:pt x="1764613" y="0"/>
                </a:moveTo>
                <a:lnTo>
                  <a:pt x="2099887" y="1251260"/>
                </a:lnTo>
                <a:lnTo>
                  <a:pt x="335275" y="1724086"/>
                </a:lnTo>
                <a:lnTo>
                  <a:pt x="0" y="472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5" hasCustomPrompt="1"/>
          </p:nvPr>
        </p:nvSpPr>
        <p:spPr>
          <a:xfrm>
            <a:off x="22539619" y="4861458"/>
            <a:ext cx="6719638" cy="5517076"/>
          </a:xfrm>
          <a:custGeom>
            <a:avLst/>
            <a:gdLst>
              <a:gd name="connsiteX0" fmla="*/ 1764613 w 2099887"/>
              <a:gd name="connsiteY0" fmla="*/ 0 h 1724086"/>
              <a:gd name="connsiteX1" fmla="*/ 2099887 w 2099887"/>
              <a:gd name="connsiteY1" fmla="*/ 1251260 h 1724086"/>
              <a:gd name="connsiteX2" fmla="*/ 335274 w 2099887"/>
              <a:gd name="connsiteY2" fmla="*/ 1724086 h 1724086"/>
              <a:gd name="connsiteX3" fmla="*/ 0 w 2099887"/>
              <a:gd name="connsiteY3" fmla="*/ 472826 h 172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7" h="1724086">
                <a:moveTo>
                  <a:pt x="1764613" y="0"/>
                </a:moveTo>
                <a:lnTo>
                  <a:pt x="2099887" y="1251260"/>
                </a:lnTo>
                <a:lnTo>
                  <a:pt x="335274" y="1724086"/>
                </a:lnTo>
                <a:lnTo>
                  <a:pt x="0" y="472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795155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7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038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4462605" y="4861465"/>
            <a:ext cx="6719642" cy="5517078"/>
          </a:xfrm>
          <a:custGeom>
            <a:avLst/>
            <a:gdLst>
              <a:gd name="connsiteX0" fmla="*/ 1764614 w 2099888"/>
              <a:gd name="connsiteY0" fmla="*/ 0 h 1724087"/>
              <a:gd name="connsiteX1" fmla="*/ 2099888 w 2099888"/>
              <a:gd name="connsiteY1" fmla="*/ 1251261 h 1724087"/>
              <a:gd name="connsiteX2" fmla="*/ 335275 w 2099888"/>
              <a:gd name="connsiteY2" fmla="*/ 1724087 h 1724087"/>
              <a:gd name="connsiteX3" fmla="*/ 0 w 2099888"/>
              <a:gd name="connsiteY3" fmla="*/ 472827 h 172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8" h="1724087">
                <a:moveTo>
                  <a:pt x="1764614" y="0"/>
                </a:moveTo>
                <a:lnTo>
                  <a:pt x="2099888" y="1251261"/>
                </a:lnTo>
                <a:lnTo>
                  <a:pt x="335275" y="1724087"/>
                </a:lnTo>
                <a:lnTo>
                  <a:pt x="0" y="472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13824666" y="6204810"/>
            <a:ext cx="5845956" cy="4145280"/>
          </a:xfrm>
          <a:custGeom>
            <a:avLst/>
            <a:gdLst>
              <a:gd name="connsiteX0" fmla="*/ 0 w 1826861"/>
              <a:gd name="connsiteY0" fmla="*/ 0 h 1295400"/>
              <a:gd name="connsiteX1" fmla="*/ 1826861 w 1826861"/>
              <a:gd name="connsiteY1" fmla="*/ 0 h 1295400"/>
              <a:gd name="connsiteX2" fmla="*/ 1826861 w 1826861"/>
              <a:gd name="connsiteY2" fmla="*/ 1295400 h 1295400"/>
              <a:gd name="connsiteX3" fmla="*/ 0 w 1826861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6861" h="1295400">
                <a:moveTo>
                  <a:pt x="0" y="0"/>
                </a:moveTo>
                <a:lnTo>
                  <a:pt x="1826861" y="0"/>
                </a:lnTo>
                <a:lnTo>
                  <a:pt x="1826861" y="12954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22262132" y="4898036"/>
            <a:ext cx="6912480" cy="5897540"/>
          </a:xfrm>
          <a:custGeom>
            <a:avLst/>
            <a:gdLst>
              <a:gd name="connsiteX0" fmla="*/ 1716256 w 2160150"/>
              <a:gd name="connsiteY0" fmla="*/ 0 h 1842981"/>
              <a:gd name="connsiteX1" fmla="*/ 2160150 w 2160150"/>
              <a:gd name="connsiteY1" fmla="*/ 1216972 h 1842981"/>
              <a:gd name="connsiteX2" fmla="*/ 443895 w 2160150"/>
              <a:gd name="connsiteY2" fmla="*/ 1842981 h 1842981"/>
              <a:gd name="connsiteX3" fmla="*/ 0 w 2160150"/>
              <a:gd name="connsiteY3" fmla="*/ 626010 h 184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150" h="1842981">
                <a:moveTo>
                  <a:pt x="1716256" y="0"/>
                </a:moveTo>
                <a:lnTo>
                  <a:pt x="2160150" y="1216972"/>
                </a:lnTo>
                <a:lnTo>
                  <a:pt x="443895" y="1842981"/>
                </a:lnTo>
                <a:lnTo>
                  <a:pt x="0" y="6260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65423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6035036"/>
            <a:ext cx="14630400" cy="10424160"/>
          </a:xfrm>
          <a:custGeom>
            <a:avLst/>
            <a:gdLst>
              <a:gd name="connsiteX0" fmla="*/ 0 w 4572000"/>
              <a:gd name="connsiteY0" fmla="*/ 0 h 3257550"/>
              <a:gd name="connsiteX1" fmla="*/ 4572000 w 4572000"/>
              <a:gd name="connsiteY1" fmla="*/ 1487425 h 3257550"/>
              <a:gd name="connsiteX2" fmla="*/ 4572000 w 4572000"/>
              <a:gd name="connsiteY2" fmla="*/ 3257550 h 3257550"/>
              <a:gd name="connsiteX3" fmla="*/ 0 w 4572000"/>
              <a:gd name="connsiteY3" fmla="*/ 3257550 h 3257550"/>
              <a:gd name="connsiteX4" fmla="*/ 0 w 4572000"/>
              <a:gd name="connsiteY4" fmla="*/ 3257549 h 3257550"/>
              <a:gd name="connsiteX5" fmla="*/ 0 w 4572000"/>
              <a:gd name="connsiteY5" fmla="*/ 1831533 h 3257550"/>
              <a:gd name="connsiteX6" fmla="*/ 0 w 4572000"/>
              <a:gd name="connsiteY6" fmla="*/ 1487425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3257550">
                <a:moveTo>
                  <a:pt x="0" y="0"/>
                </a:moveTo>
                <a:lnTo>
                  <a:pt x="4572000" y="1487425"/>
                </a:lnTo>
                <a:lnTo>
                  <a:pt x="4572000" y="3257550"/>
                </a:lnTo>
                <a:lnTo>
                  <a:pt x="0" y="3257550"/>
                </a:lnTo>
                <a:lnTo>
                  <a:pt x="0" y="3257549"/>
                </a:lnTo>
                <a:lnTo>
                  <a:pt x="0" y="1831533"/>
                </a:lnTo>
                <a:lnTo>
                  <a:pt x="0" y="14874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-4"/>
            <a:ext cx="14630400" cy="10424160"/>
          </a:xfrm>
          <a:custGeom>
            <a:avLst/>
            <a:gdLst>
              <a:gd name="connsiteX0" fmla="*/ 0 w 4572000"/>
              <a:gd name="connsiteY0" fmla="*/ 0 h 3257550"/>
              <a:gd name="connsiteX1" fmla="*/ 4572000 w 4572000"/>
              <a:gd name="connsiteY1" fmla="*/ 0 h 3257550"/>
              <a:gd name="connsiteX2" fmla="*/ 4572000 w 4572000"/>
              <a:gd name="connsiteY2" fmla="*/ 1770124 h 3257550"/>
              <a:gd name="connsiteX3" fmla="*/ 4572000 w 4572000"/>
              <a:gd name="connsiteY3" fmla="*/ 3257550 h 3257550"/>
              <a:gd name="connsiteX4" fmla="*/ 0 w 4572000"/>
              <a:gd name="connsiteY4" fmla="*/ 1770124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257550">
                <a:moveTo>
                  <a:pt x="0" y="0"/>
                </a:moveTo>
                <a:lnTo>
                  <a:pt x="4572000" y="0"/>
                </a:lnTo>
                <a:lnTo>
                  <a:pt x="4572000" y="1770124"/>
                </a:lnTo>
                <a:lnTo>
                  <a:pt x="4572000" y="3257550"/>
                </a:lnTo>
                <a:lnTo>
                  <a:pt x="0" y="1770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93433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6035036"/>
            <a:ext cx="14630400" cy="10424160"/>
          </a:xfrm>
          <a:custGeom>
            <a:avLst/>
            <a:gdLst>
              <a:gd name="connsiteX0" fmla="*/ 0 w 4572000"/>
              <a:gd name="connsiteY0" fmla="*/ 0 h 3257550"/>
              <a:gd name="connsiteX1" fmla="*/ 4572000 w 4572000"/>
              <a:gd name="connsiteY1" fmla="*/ 1487425 h 3257550"/>
              <a:gd name="connsiteX2" fmla="*/ 4572000 w 4572000"/>
              <a:gd name="connsiteY2" fmla="*/ 3257550 h 3257550"/>
              <a:gd name="connsiteX3" fmla="*/ 0 w 4572000"/>
              <a:gd name="connsiteY3" fmla="*/ 3257550 h 3257550"/>
              <a:gd name="connsiteX4" fmla="*/ 0 w 4572000"/>
              <a:gd name="connsiteY4" fmla="*/ 3257549 h 3257550"/>
              <a:gd name="connsiteX5" fmla="*/ 0 w 4572000"/>
              <a:gd name="connsiteY5" fmla="*/ 1831533 h 3257550"/>
              <a:gd name="connsiteX6" fmla="*/ 0 w 4572000"/>
              <a:gd name="connsiteY6" fmla="*/ 1487425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3257550">
                <a:moveTo>
                  <a:pt x="0" y="0"/>
                </a:moveTo>
                <a:lnTo>
                  <a:pt x="4572000" y="1487425"/>
                </a:lnTo>
                <a:lnTo>
                  <a:pt x="4572000" y="3257550"/>
                </a:lnTo>
                <a:lnTo>
                  <a:pt x="0" y="3257550"/>
                </a:lnTo>
                <a:lnTo>
                  <a:pt x="0" y="3257549"/>
                </a:lnTo>
                <a:lnTo>
                  <a:pt x="0" y="1831533"/>
                </a:lnTo>
                <a:lnTo>
                  <a:pt x="0" y="14874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14630400" y="-3"/>
            <a:ext cx="14630400" cy="10363194"/>
          </a:xfrm>
          <a:custGeom>
            <a:avLst/>
            <a:gdLst>
              <a:gd name="connsiteX0" fmla="*/ 0 w 4572000"/>
              <a:gd name="connsiteY0" fmla="*/ 0 h 3238498"/>
              <a:gd name="connsiteX1" fmla="*/ 4572000 w 4572000"/>
              <a:gd name="connsiteY1" fmla="*/ 0 h 3238498"/>
              <a:gd name="connsiteX2" fmla="*/ 4572000 w 4572000"/>
              <a:gd name="connsiteY2" fmla="*/ 1759772 h 3238498"/>
              <a:gd name="connsiteX3" fmla="*/ 0 w 4572000"/>
              <a:gd name="connsiteY3" fmla="*/ 3238498 h 3238498"/>
              <a:gd name="connsiteX4" fmla="*/ 0 w 4572000"/>
              <a:gd name="connsiteY4" fmla="*/ 1759772 h 323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238498">
                <a:moveTo>
                  <a:pt x="0" y="0"/>
                </a:moveTo>
                <a:lnTo>
                  <a:pt x="4572000" y="0"/>
                </a:lnTo>
                <a:lnTo>
                  <a:pt x="4572000" y="1759772"/>
                </a:lnTo>
                <a:lnTo>
                  <a:pt x="0" y="3238498"/>
                </a:lnTo>
                <a:lnTo>
                  <a:pt x="0" y="1759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97086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14630400" y="-4"/>
            <a:ext cx="14630400" cy="16459200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741809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4"/>
            <a:ext cx="14630400" cy="16459200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10500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9204956"/>
            <a:ext cx="29260800" cy="7254240"/>
          </a:xfrm>
          <a:custGeom>
            <a:avLst/>
            <a:gdLst>
              <a:gd name="connsiteX0" fmla="*/ 0 w 9144000"/>
              <a:gd name="connsiteY0" fmla="*/ 0 h 2266950"/>
              <a:gd name="connsiteX1" fmla="*/ 9144000 w 9144000"/>
              <a:gd name="connsiteY1" fmla="*/ 0 h 2266950"/>
              <a:gd name="connsiteX2" fmla="*/ 9144000 w 9144000"/>
              <a:gd name="connsiteY2" fmla="*/ 2266950 h 2266950"/>
              <a:gd name="connsiteX3" fmla="*/ 0 w 9144000"/>
              <a:gd name="connsiteY3" fmla="*/ 22669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2266950">
                <a:moveTo>
                  <a:pt x="0" y="0"/>
                </a:moveTo>
                <a:lnTo>
                  <a:pt x="9144000" y="0"/>
                </a:lnTo>
                <a:lnTo>
                  <a:pt x="9144000" y="2266950"/>
                </a:lnTo>
                <a:lnTo>
                  <a:pt x="0" y="2266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728084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4"/>
            <a:ext cx="8290560" cy="8473440"/>
          </a:xfrm>
          <a:custGeom>
            <a:avLst/>
            <a:gdLst>
              <a:gd name="connsiteX0" fmla="*/ 0 w 2590800"/>
              <a:gd name="connsiteY0" fmla="*/ 0 h 2647950"/>
              <a:gd name="connsiteX1" fmla="*/ 2286000 w 2590800"/>
              <a:gd name="connsiteY1" fmla="*/ 0 h 2647950"/>
              <a:gd name="connsiteX2" fmla="*/ 2286000 w 2590800"/>
              <a:gd name="connsiteY2" fmla="*/ 715662 h 2647950"/>
              <a:gd name="connsiteX3" fmla="*/ 2590800 w 2590800"/>
              <a:gd name="connsiteY3" fmla="*/ 1097349 h 2647950"/>
              <a:gd name="connsiteX4" fmla="*/ 2286000 w 2590800"/>
              <a:gd name="connsiteY4" fmla="*/ 1479035 h 2647950"/>
              <a:gd name="connsiteX5" fmla="*/ 2286000 w 2590800"/>
              <a:gd name="connsiteY5" fmla="*/ 2647950 h 2647950"/>
              <a:gd name="connsiteX6" fmla="*/ 0 w 2590800"/>
              <a:gd name="connsiteY6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0" h="2647950">
                <a:moveTo>
                  <a:pt x="0" y="0"/>
                </a:moveTo>
                <a:lnTo>
                  <a:pt x="2286000" y="0"/>
                </a:lnTo>
                <a:lnTo>
                  <a:pt x="2286000" y="715662"/>
                </a:lnTo>
                <a:lnTo>
                  <a:pt x="2590800" y="1097349"/>
                </a:lnTo>
                <a:lnTo>
                  <a:pt x="2286000" y="1479035"/>
                </a:lnTo>
                <a:lnTo>
                  <a:pt x="2286000" y="2647950"/>
                </a:lnTo>
                <a:lnTo>
                  <a:pt x="0" y="2647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7313164" y="-4"/>
            <a:ext cx="8290560" cy="8473440"/>
          </a:xfrm>
          <a:custGeom>
            <a:avLst/>
            <a:gdLst>
              <a:gd name="connsiteX0" fmla="*/ 0 w 2590800"/>
              <a:gd name="connsiteY0" fmla="*/ 0 h 2647950"/>
              <a:gd name="connsiteX1" fmla="*/ 2286000 w 2590800"/>
              <a:gd name="connsiteY1" fmla="*/ 0 h 2647950"/>
              <a:gd name="connsiteX2" fmla="*/ 2286000 w 2590800"/>
              <a:gd name="connsiteY2" fmla="*/ 715662 h 2647950"/>
              <a:gd name="connsiteX3" fmla="*/ 2590800 w 2590800"/>
              <a:gd name="connsiteY3" fmla="*/ 1097349 h 2647950"/>
              <a:gd name="connsiteX4" fmla="*/ 2286000 w 2590800"/>
              <a:gd name="connsiteY4" fmla="*/ 1479035 h 2647950"/>
              <a:gd name="connsiteX5" fmla="*/ 2286000 w 2590800"/>
              <a:gd name="connsiteY5" fmla="*/ 2647950 h 2647950"/>
              <a:gd name="connsiteX6" fmla="*/ 0 w 2590800"/>
              <a:gd name="connsiteY6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0" h="2647950">
                <a:moveTo>
                  <a:pt x="0" y="0"/>
                </a:moveTo>
                <a:lnTo>
                  <a:pt x="2286000" y="0"/>
                </a:lnTo>
                <a:lnTo>
                  <a:pt x="2286000" y="715662"/>
                </a:lnTo>
                <a:lnTo>
                  <a:pt x="2590800" y="1097349"/>
                </a:lnTo>
                <a:lnTo>
                  <a:pt x="2286000" y="1479035"/>
                </a:lnTo>
                <a:lnTo>
                  <a:pt x="2286000" y="2647950"/>
                </a:lnTo>
                <a:lnTo>
                  <a:pt x="0" y="2647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4" hasCustomPrompt="1"/>
          </p:nvPr>
        </p:nvSpPr>
        <p:spPr>
          <a:xfrm>
            <a:off x="14626330" y="-4"/>
            <a:ext cx="8290560" cy="8473440"/>
          </a:xfrm>
          <a:custGeom>
            <a:avLst/>
            <a:gdLst>
              <a:gd name="connsiteX0" fmla="*/ 0 w 2590800"/>
              <a:gd name="connsiteY0" fmla="*/ 0 h 2647950"/>
              <a:gd name="connsiteX1" fmla="*/ 2286000 w 2590800"/>
              <a:gd name="connsiteY1" fmla="*/ 0 h 2647950"/>
              <a:gd name="connsiteX2" fmla="*/ 2286000 w 2590800"/>
              <a:gd name="connsiteY2" fmla="*/ 715662 h 2647950"/>
              <a:gd name="connsiteX3" fmla="*/ 2590800 w 2590800"/>
              <a:gd name="connsiteY3" fmla="*/ 1097349 h 2647950"/>
              <a:gd name="connsiteX4" fmla="*/ 2286000 w 2590800"/>
              <a:gd name="connsiteY4" fmla="*/ 1479035 h 2647950"/>
              <a:gd name="connsiteX5" fmla="*/ 2286000 w 2590800"/>
              <a:gd name="connsiteY5" fmla="*/ 2647950 h 2647950"/>
              <a:gd name="connsiteX6" fmla="*/ 0 w 2590800"/>
              <a:gd name="connsiteY6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800" h="2647950">
                <a:moveTo>
                  <a:pt x="0" y="0"/>
                </a:moveTo>
                <a:lnTo>
                  <a:pt x="2286000" y="0"/>
                </a:lnTo>
                <a:lnTo>
                  <a:pt x="2286000" y="715662"/>
                </a:lnTo>
                <a:lnTo>
                  <a:pt x="2590800" y="1097349"/>
                </a:lnTo>
                <a:lnTo>
                  <a:pt x="2286000" y="1479035"/>
                </a:lnTo>
                <a:lnTo>
                  <a:pt x="2286000" y="2647950"/>
                </a:lnTo>
                <a:lnTo>
                  <a:pt x="0" y="2647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21939507" y="-4"/>
            <a:ext cx="7321302" cy="8473440"/>
          </a:xfrm>
          <a:custGeom>
            <a:avLst/>
            <a:gdLst>
              <a:gd name="connsiteX0" fmla="*/ 1907 w 2287907"/>
              <a:gd name="connsiteY0" fmla="*/ 0 h 2647950"/>
              <a:gd name="connsiteX1" fmla="*/ 382907 w 2287907"/>
              <a:gd name="connsiteY1" fmla="*/ 0 h 2647950"/>
              <a:gd name="connsiteX2" fmla="*/ 2287907 w 2287907"/>
              <a:gd name="connsiteY2" fmla="*/ 0 h 2647950"/>
              <a:gd name="connsiteX3" fmla="*/ 2287907 w 2287907"/>
              <a:gd name="connsiteY3" fmla="*/ 2647950 h 2647950"/>
              <a:gd name="connsiteX4" fmla="*/ 382907 w 2287907"/>
              <a:gd name="connsiteY4" fmla="*/ 2647950 h 2647950"/>
              <a:gd name="connsiteX5" fmla="*/ 306707 w 2287907"/>
              <a:gd name="connsiteY5" fmla="*/ 2647950 h 2647950"/>
              <a:gd name="connsiteX6" fmla="*/ 1907 w 2287907"/>
              <a:gd name="connsiteY6" fmla="*/ 2647950 h 2647950"/>
              <a:gd name="connsiteX7" fmla="*/ 1907 w 2287907"/>
              <a:gd name="connsiteY7" fmla="*/ 1482216 h 2647950"/>
              <a:gd name="connsiteX8" fmla="*/ 0 w 2287907"/>
              <a:gd name="connsiteY8" fmla="*/ 1482216 h 2647950"/>
              <a:gd name="connsiteX9" fmla="*/ 1907 w 2287907"/>
              <a:gd name="connsiteY9" fmla="*/ 1479828 h 2647950"/>
              <a:gd name="connsiteX10" fmla="*/ 1907 w 2287907"/>
              <a:gd name="connsiteY10" fmla="*/ 1479035 h 2647950"/>
              <a:gd name="connsiteX11" fmla="*/ 2540 w 2287907"/>
              <a:gd name="connsiteY11" fmla="*/ 1479035 h 2647950"/>
              <a:gd name="connsiteX12" fmla="*/ 306071 w 2287907"/>
              <a:gd name="connsiteY12" fmla="*/ 1098938 h 2647950"/>
              <a:gd name="connsiteX13" fmla="*/ 1 w 2287907"/>
              <a:gd name="connsiteY13" fmla="*/ 715662 h 2647950"/>
              <a:gd name="connsiteX14" fmla="*/ 1907 w 2287907"/>
              <a:gd name="connsiteY14" fmla="*/ 715658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7907" h="2647950">
                <a:moveTo>
                  <a:pt x="1907" y="0"/>
                </a:moveTo>
                <a:lnTo>
                  <a:pt x="382907" y="0"/>
                </a:lnTo>
                <a:lnTo>
                  <a:pt x="2287907" y="0"/>
                </a:lnTo>
                <a:lnTo>
                  <a:pt x="2287907" y="2647950"/>
                </a:lnTo>
                <a:lnTo>
                  <a:pt x="382907" y="2647950"/>
                </a:lnTo>
                <a:lnTo>
                  <a:pt x="306707" y="2647950"/>
                </a:lnTo>
                <a:lnTo>
                  <a:pt x="1907" y="2647950"/>
                </a:lnTo>
                <a:lnTo>
                  <a:pt x="1907" y="1482216"/>
                </a:lnTo>
                <a:lnTo>
                  <a:pt x="0" y="1482216"/>
                </a:lnTo>
                <a:lnTo>
                  <a:pt x="1907" y="1479828"/>
                </a:lnTo>
                <a:lnTo>
                  <a:pt x="1907" y="1479035"/>
                </a:lnTo>
                <a:lnTo>
                  <a:pt x="2540" y="1479035"/>
                </a:lnTo>
                <a:lnTo>
                  <a:pt x="306071" y="1098938"/>
                </a:lnTo>
                <a:lnTo>
                  <a:pt x="1" y="715662"/>
                </a:lnTo>
                <a:lnTo>
                  <a:pt x="1907" y="7156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217400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59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>
            <a:off x="7802888" y="9936474"/>
            <a:ext cx="5120636" cy="5552128"/>
          </a:xfrm>
          <a:custGeom>
            <a:avLst/>
            <a:gdLst>
              <a:gd name="connsiteX0" fmla="*/ 0 w 1600199"/>
              <a:gd name="connsiteY0" fmla="*/ 0 h 1735040"/>
              <a:gd name="connsiteX1" fmla="*/ 1600199 w 1600199"/>
              <a:gd name="connsiteY1" fmla="*/ 0 h 1735040"/>
              <a:gd name="connsiteX2" fmla="*/ 1600199 w 1600199"/>
              <a:gd name="connsiteY2" fmla="*/ 1735040 h 1735040"/>
              <a:gd name="connsiteX3" fmla="*/ 0 w 1600199"/>
              <a:gd name="connsiteY3" fmla="*/ 1735040 h 17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199" h="1735040">
                <a:moveTo>
                  <a:pt x="0" y="0"/>
                </a:moveTo>
                <a:lnTo>
                  <a:pt x="1600199" y="0"/>
                </a:lnTo>
                <a:lnTo>
                  <a:pt x="1600199" y="1735040"/>
                </a:lnTo>
                <a:lnTo>
                  <a:pt x="0" y="1735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3" hasCustomPrompt="1"/>
          </p:nvPr>
        </p:nvSpPr>
        <p:spPr>
          <a:xfrm>
            <a:off x="20726400" y="9936474"/>
            <a:ext cx="8534400" cy="5552128"/>
          </a:xfrm>
          <a:custGeom>
            <a:avLst/>
            <a:gdLst>
              <a:gd name="connsiteX0" fmla="*/ 0 w 2667000"/>
              <a:gd name="connsiteY0" fmla="*/ 0 h 1735040"/>
              <a:gd name="connsiteX1" fmla="*/ 2667000 w 2667000"/>
              <a:gd name="connsiteY1" fmla="*/ 0 h 1735040"/>
              <a:gd name="connsiteX2" fmla="*/ 2667000 w 2667000"/>
              <a:gd name="connsiteY2" fmla="*/ 1735040 h 1735040"/>
              <a:gd name="connsiteX3" fmla="*/ 0 w 2667000"/>
              <a:gd name="connsiteY3" fmla="*/ 1735040 h 17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1735040">
                <a:moveTo>
                  <a:pt x="0" y="0"/>
                </a:moveTo>
                <a:lnTo>
                  <a:pt x="2667000" y="0"/>
                </a:lnTo>
                <a:lnTo>
                  <a:pt x="2667000" y="1735040"/>
                </a:lnTo>
                <a:lnTo>
                  <a:pt x="0" y="1735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4" hasCustomPrompt="1"/>
          </p:nvPr>
        </p:nvSpPr>
        <p:spPr>
          <a:xfrm>
            <a:off x="12923520" y="5800887"/>
            <a:ext cx="7802880" cy="4135590"/>
          </a:xfrm>
          <a:custGeom>
            <a:avLst/>
            <a:gdLst>
              <a:gd name="connsiteX0" fmla="*/ 0 w 2438400"/>
              <a:gd name="connsiteY0" fmla="*/ 0 h 1292372"/>
              <a:gd name="connsiteX1" fmla="*/ 2438400 w 2438400"/>
              <a:gd name="connsiteY1" fmla="*/ 0 h 1292372"/>
              <a:gd name="connsiteX2" fmla="*/ 2438400 w 2438400"/>
              <a:gd name="connsiteY2" fmla="*/ 1292372 h 1292372"/>
              <a:gd name="connsiteX3" fmla="*/ 0 w 2438400"/>
              <a:gd name="connsiteY3" fmla="*/ 1292372 h 129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292372">
                <a:moveTo>
                  <a:pt x="0" y="0"/>
                </a:moveTo>
                <a:lnTo>
                  <a:pt x="2438400" y="0"/>
                </a:lnTo>
                <a:lnTo>
                  <a:pt x="2438400" y="1292372"/>
                </a:lnTo>
                <a:lnTo>
                  <a:pt x="0" y="12923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5" hasCustomPrompt="1"/>
          </p:nvPr>
        </p:nvSpPr>
        <p:spPr>
          <a:xfrm>
            <a:off x="4" y="5800887"/>
            <a:ext cx="4389120" cy="4135590"/>
          </a:xfrm>
          <a:custGeom>
            <a:avLst/>
            <a:gdLst>
              <a:gd name="connsiteX0" fmla="*/ 0 w 1371600"/>
              <a:gd name="connsiteY0" fmla="*/ 0 h 1292372"/>
              <a:gd name="connsiteX1" fmla="*/ 1371600 w 1371600"/>
              <a:gd name="connsiteY1" fmla="*/ 0 h 1292372"/>
              <a:gd name="connsiteX2" fmla="*/ 1371600 w 1371600"/>
              <a:gd name="connsiteY2" fmla="*/ 1292372 h 1292372"/>
              <a:gd name="connsiteX3" fmla="*/ 0 w 1371600"/>
              <a:gd name="connsiteY3" fmla="*/ 1292372 h 129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292372">
                <a:moveTo>
                  <a:pt x="0" y="0"/>
                </a:moveTo>
                <a:lnTo>
                  <a:pt x="1371600" y="0"/>
                </a:lnTo>
                <a:lnTo>
                  <a:pt x="1371600" y="1292372"/>
                </a:lnTo>
                <a:lnTo>
                  <a:pt x="0" y="12923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6969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0" y="6"/>
            <a:ext cx="29260800" cy="16459196"/>
          </a:xfrm>
          <a:custGeom>
            <a:avLst/>
            <a:gdLst>
              <a:gd name="connsiteX0" fmla="*/ 0 w 9144000"/>
              <a:gd name="connsiteY0" fmla="*/ 0 h 5143499"/>
              <a:gd name="connsiteX1" fmla="*/ 9144000 w 9144000"/>
              <a:gd name="connsiteY1" fmla="*/ 0 h 5143499"/>
              <a:gd name="connsiteX2" fmla="*/ 9144000 w 9144000"/>
              <a:gd name="connsiteY2" fmla="*/ 5143499 h 5143499"/>
              <a:gd name="connsiteX3" fmla="*/ 0 w 9144000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499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018334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>
            <a:off x="8290568" y="9317098"/>
            <a:ext cx="5845380" cy="5852160"/>
          </a:xfrm>
          <a:custGeom>
            <a:avLst/>
            <a:gdLst>
              <a:gd name="connsiteX0" fmla="*/ 0 w 1826681"/>
              <a:gd name="connsiteY0" fmla="*/ 0 h 1828800"/>
              <a:gd name="connsiteX1" fmla="*/ 1826681 w 1826681"/>
              <a:gd name="connsiteY1" fmla="*/ 0 h 1828800"/>
              <a:gd name="connsiteX2" fmla="*/ 1826681 w 1826681"/>
              <a:gd name="connsiteY2" fmla="*/ 1828800 h 1828800"/>
              <a:gd name="connsiteX3" fmla="*/ 1684782 w 1826681"/>
              <a:gd name="connsiteY3" fmla="*/ 1816085 h 1828800"/>
              <a:gd name="connsiteX4" fmla="*/ 1542883 w 1826681"/>
              <a:gd name="connsiteY4" fmla="*/ 1792776 h 1828800"/>
              <a:gd name="connsiteX5" fmla="*/ 1406280 w 1826681"/>
              <a:gd name="connsiteY5" fmla="*/ 1762048 h 1828800"/>
              <a:gd name="connsiteX6" fmla="*/ 1270735 w 1826681"/>
              <a:gd name="connsiteY6" fmla="*/ 1719666 h 1828800"/>
              <a:gd name="connsiteX7" fmla="*/ 1141543 w 1826681"/>
              <a:gd name="connsiteY7" fmla="*/ 1667747 h 1828800"/>
              <a:gd name="connsiteX8" fmla="*/ 1015529 w 1826681"/>
              <a:gd name="connsiteY8" fmla="*/ 1605234 h 1828800"/>
              <a:gd name="connsiteX9" fmla="*/ 892691 w 1826681"/>
              <a:gd name="connsiteY9" fmla="*/ 1535302 h 1828800"/>
              <a:gd name="connsiteX10" fmla="*/ 776207 w 1826681"/>
              <a:gd name="connsiteY10" fmla="*/ 1455835 h 1828800"/>
              <a:gd name="connsiteX11" fmla="*/ 663959 w 1826681"/>
              <a:gd name="connsiteY11" fmla="*/ 1366832 h 1828800"/>
              <a:gd name="connsiteX12" fmla="*/ 560182 w 1826681"/>
              <a:gd name="connsiteY12" fmla="*/ 1268293 h 1828800"/>
              <a:gd name="connsiteX13" fmla="*/ 461700 w 1826681"/>
              <a:gd name="connsiteY13" fmla="*/ 1162337 h 1828800"/>
              <a:gd name="connsiteX14" fmla="*/ 372749 w 1826681"/>
              <a:gd name="connsiteY14" fmla="*/ 1052143 h 1828800"/>
              <a:gd name="connsiteX15" fmla="*/ 291210 w 1826681"/>
              <a:gd name="connsiteY15" fmla="*/ 933472 h 1828800"/>
              <a:gd name="connsiteX16" fmla="*/ 221319 w 1826681"/>
              <a:gd name="connsiteY16" fmla="*/ 812682 h 1828800"/>
              <a:gd name="connsiteX17" fmla="*/ 160959 w 1826681"/>
              <a:gd name="connsiteY17" fmla="*/ 686595 h 1828800"/>
              <a:gd name="connsiteX18" fmla="*/ 109071 w 1826681"/>
              <a:gd name="connsiteY18" fmla="*/ 555209 h 1828800"/>
              <a:gd name="connsiteX19" fmla="*/ 64595 w 1826681"/>
              <a:gd name="connsiteY19" fmla="*/ 419585 h 1828800"/>
              <a:gd name="connsiteX20" fmla="*/ 33886 w 1826681"/>
              <a:gd name="connsiteY20" fmla="*/ 282902 h 1828800"/>
              <a:gd name="connsiteX21" fmla="*/ 12707 w 1826681"/>
              <a:gd name="connsiteY21" fmla="*/ 14304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6681" h="1828800">
                <a:moveTo>
                  <a:pt x="0" y="0"/>
                </a:moveTo>
                <a:lnTo>
                  <a:pt x="1826681" y="0"/>
                </a:lnTo>
                <a:lnTo>
                  <a:pt x="1826681" y="1828800"/>
                </a:lnTo>
                <a:lnTo>
                  <a:pt x="1684782" y="1816085"/>
                </a:lnTo>
                <a:lnTo>
                  <a:pt x="1542883" y="1792776"/>
                </a:lnTo>
                <a:lnTo>
                  <a:pt x="1406280" y="1762048"/>
                </a:lnTo>
                <a:lnTo>
                  <a:pt x="1270735" y="1719666"/>
                </a:lnTo>
                <a:lnTo>
                  <a:pt x="1141543" y="1667747"/>
                </a:lnTo>
                <a:lnTo>
                  <a:pt x="1015529" y="1605234"/>
                </a:lnTo>
                <a:lnTo>
                  <a:pt x="892691" y="1535302"/>
                </a:lnTo>
                <a:lnTo>
                  <a:pt x="776207" y="1455835"/>
                </a:lnTo>
                <a:lnTo>
                  <a:pt x="663959" y="1366832"/>
                </a:lnTo>
                <a:lnTo>
                  <a:pt x="560182" y="1268293"/>
                </a:lnTo>
                <a:lnTo>
                  <a:pt x="461700" y="1162337"/>
                </a:lnTo>
                <a:lnTo>
                  <a:pt x="372749" y="1052143"/>
                </a:lnTo>
                <a:lnTo>
                  <a:pt x="291210" y="933472"/>
                </a:lnTo>
                <a:lnTo>
                  <a:pt x="221319" y="812682"/>
                </a:lnTo>
                <a:lnTo>
                  <a:pt x="160959" y="686595"/>
                </a:lnTo>
                <a:lnTo>
                  <a:pt x="109071" y="555209"/>
                </a:lnTo>
                <a:lnTo>
                  <a:pt x="64595" y="419585"/>
                </a:lnTo>
                <a:lnTo>
                  <a:pt x="33886" y="282902"/>
                </a:lnTo>
                <a:lnTo>
                  <a:pt x="12707" y="143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3" hasCustomPrompt="1"/>
          </p:nvPr>
        </p:nvSpPr>
        <p:spPr>
          <a:xfrm>
            <a:off x="9751907" y="4521582"/>
            <a:ext cx="4384042" cy="4378960"/>
          </a:xfrm>
          <a:custGeom>
            <a:avLst/>
            <a:gdLst>
              <a:gd name="connsiteX0" fmla="*/ 1370013 w 1370013"/>
              <a:gd name="connsiteY0" fmla="*/ 0 h 1368425"/>
              <a:gd name="connsiteX1" fmla="*/ 1370013 w 1370013"/>
              <a:gd name="connsiteY1" fmla="*/ 1368425 h 1368425"/>
              <a:gd name="connsiteX2" fmla="*/ 0 w 1370013"/>
              <a:gd name="connsiteY2" fmla="*/ 1368425 h 1368425"/>
              <a:gd name="connsiteX3" fmla="*/ 9525 w 1370013"/>
              <a:gd name="connsiteY3" fmla="*/ 1262124 h 1368425"/>
              <a:gd name="connsiteX4" fmla="*/ 26987 w 1370013"/>
              <a:gd name="connsiteY4" fmla="*/ 1155824 h 1368425"/>
              <a:gd name="connsiteX5" fmla="*/ 50006 w 1370013"/>
              <a:gd name="connsiteY5" fmla="*/ 1053489 h 1368425"/>
              <a:gd name="connsiteX6" fmla="*/ 81756 w 1370013"/>
              <a:gd name="connsiteY6" fmla="*/ 951948 h 1368425"/>
              <a:gd name="connsiteX7" fmla="*/ 120650 w 1370013"/>
              <a:gd name="connsiteY7" fmla="*/ 855167 h 1368425"/>
              <a:gd name="connsiteX8" fmla="*/ 167481 w 1370013"/>
              <a:gd name="connsiteY8" fmla="*/ 760765 h 1368425"/>
              <a:gd name="connsiteX9" fmla="*/ 219869 w 1370013"/>
              <a:gd name="connsiteY9" fmla="*/ 668744 h 1368425"/>
              <a:gd name="connsiteX10" fmla="*/ 279400 w 1370013"/>
              <a:gd name="connsiteY10" fmla="*/ 581481 h 1368425"/>
              <a:gd name="connsiteX11" fmla="*/ 346075 w 1370013"/>
              <a:gd name="connsiteY11" fmla="*/ 497393 h 1368425"/>
              <a:gd name="connsiteX12" fmla="*/ 419894 w 1370013"/>
              <a:gd name="connsiteY12" fmla="*/ 419650 h 1368425"/>
              <a:gd name="connsiteX13" fmla="*/ 499269 w 1370013"/>
              <a:gd name="connsiteY13" fmla="*/ 345874 h 1368425"/>
              <a:gd name="connsiteX14" fmla="*/ 581819 w 1370013"/>
              <a:gd name="connsiteY14" fmla="*/ 279238 h 1368425"/>
              <a:gd name="connsiteX15" fmla="*/ 670719 w 1370013"/>
              <a:gd name="connsiteY15" fmla="*/ 218155 h 1368425"/>
              <a:gd name="connsiteX16" fmla="*/ 761206 w 1370013"/>
              <a:gd name="connsiteY16" fmla="*/ 165798 h 1368425"/>
              <a:gd name="connsiteX17" fmla="*/ 855663 w 1370013"/>
              <a:gd name="connsiteY17" fmla="*/ 120580 h 1368425"/>
              <a:gd name="connsiteX18" fmla="*/ 954088 w 1370013"/>
              <a:gd name="connsiteY18" fmla="*/ 81709 h 1368425"/>
              <a:gd name="connsiteX19" fmla="*/ 1054100 w 1370013"/>
              <a:gd name="connsiteY19" fmla="*/ 48391 h 1368425"/>
              <a:gd name="connsiteX20" fmla="*/ 1158082 w 1370013"/>
              <a:gd name="connsiteY20" fmla="*/ 25385 h 1368425"/>
              <a:gd name="connsiteX21" fmla="*/ 1262857 w 1370013"/>
              <a:gd name="connsiteY21" fmla="*/ 9519 h 13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70013" h="1368425">
                <a:moveTo>
                  <a:pt x="1370013" y="0"/>
                </a:moveTo>
                <a:lnTo>
                  <a:pt x="1370013" y="1368425"/>
                </a:lnTo>
                <a:lnTo>
                  <a:pt x="0" y="1368425"/>
                </a:lnTo>
                <a:lnTo>
                  <a:pt x="9525" y="1262124"/>
                </a:lnTo>
                <a:lnTo>
                  <a:pt x="26987" y="1155824"/>
                </a:lnTo>
                <a:lnTo>
                  <a:pt x="50006" y="1053489"/>
                </a:lnTo>
                <a:lnTo>
                  <a:pt x="81756" y="951948"/>
                </a:lnTo>
                <a:lnTo>
                  <a:pt x="120650" y="855167"/>
                </a:lnTo>
                <a:lnTo>
                  <a:pt x="167481" y="760765"/>
                </a:lnTo>
                <a:lnTo>
                  <a:pt x="219869" y="668744"/>
                </a:lnTo>
                <a:lnTo>
                  <a:pt x="279400" y="581481"/>
                </a:lnTo>
                <a:lnTo>
                  <a:pt x="346075" y="497393"/>
                </a:lnTo>
                <a:lnTo>
                  <a:pt x="419894" y="419650"/>
                </a:lnTo>
                <a:lnTo>
                  <a:pt x="499269" y="345874"/>
                </a:lnTo>
                <a:lnTo>
                  <a:pt x="581819" y="279238"/>
                </a:lnTo>
                <a:lnTo>
                  <a:pt x="670719" y="218155"/>
                </a:lnTo>
                <a:lnTo>
                  <a:pt x="761206" y="165798"/>
                </a:lnTo>
                <a:lnTo>
                  <a:pt x="855663" y="120580"/>
                </a:lnTo>
                <a:lnTo>
                  <a:pt x="954088" y="81709"/>
                </a:lnTo>
                <a:lnTo>
                  <a:pt x="1054100" y="48391"/>
                </a:lnTo>
                <a:lnTo>
                  <a:pt x="1158082" y="25385"/>
                </a:lnTo>
                <a:lnTo>
                  <a:pt x="1262857" y="95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4" hasCustomPrompt="1"/>
          </p:nvPr>
        </p:nvSpPr>
        <p:spPr>
          <a:xfrm>
            <a:off x="14542345" y="9317102"/>
            <a:ext cx="4384042" cy="4378960"/>
          </a:xfrm>
          <a:custGeom>
            <a:avLst/>
            <a:gdLst>
              <a:gd name="connsiteX0" fmla="*/ 0 w 1370013"/>
              <a:gd name="connsiteY0" fmla="*/ 0 h 1368425"/>
              <a:gd name="connsiteX1" fmla="*/ 1370013 w 1370013"/>
              <a:gd name="connsiteY1" fmla="*/ 0 h 1368425"/>
              <a:gd name="connsiteX2" fmla="*/ 1360488 w 1370013"/>
              <a:gd name="connsiteY2" fmla="*/ 106301 h 1368425"/>
              <a:gd name="connsiteX3" fmla="*/ 1343026 w 1370013"/>
              <a:gd name="connsiteY3" fmla="*/ 212602 h 1368425"/>
              <a:gd name="connsiteX4" fmla="*/ 1320007 w 1370013"/>
              <a:gd name="connsiteY4" fmla="*/ 314936 h 1368425"/>
              <a:gd name="connsiteX5" fmla="*/ 1288257 w 1370013"/>
              <a:gd name="connsiteY5" fmla="*/ 416477 h 1368425"/>
              <a:gd name="connsiteX6" fmla="*/ 1249363 w 1370013"/>
              <a:gd name="connsiteY6" fmla="*/ 513259 h 1368425"/>
              <a:gd name="connsiteX7" fmla="*/ 1202532 w 1370013"/>
              <a:gd name="connsiteY7" fmla="*/ 607660 h 1368425"/>
              <a:gd name="connsiteX8" fmla="*/ 1150144 w 1370013"/>
              <a:gd name="connsiteY8" fmla="*/ 699682 h 1368425"/>
              <a:gd name="connsiteX9" fmla="*/ 1090613 w 1370013"/>
              <a:gd name="connsiteY9" fmla="*/ 786944 h 1368425"/>
              <a:gd name="connsiteX10" fmla="*/ 1023938 w 1370013"/>
              <a:gd name="connsiteY10" fmla="*/ 871032 h 1368425"/>
              <a:gd name="connsiteX11" fmla="*/ 950119 w 1370013"/>
              <a:gd name="connsiteY11" fmla="*/ 948775 h 1368425"/>
              <a:gd name="connsiteX12" fmla="*/ 870744 w 1370013"/>
              <a:gd name="connsiteY12" fmla="*/ 1022551 h 1368425"/>
              <a:gd name="connsiteX13" fmla="*/ 788194 w 1370013"/>
              <a:gd name="connsiteY13" fmla="*/ 1089187 h 1368425"/>
              <a:gd name="connsiteX14" fmla="*/ 699294 w 1370013"/>
              <a:gd name="connsiteY14" fmla="*/ 1150270 h 1368425"/>
              <a:gd name="connsiteX15" fmla="*/ 608806 w 1370013"/>
              <a:gd name="connsiteY15" fmla="*/ 1202628 h 1368425"/>
              <a:gd name="connsiteX16" fmla="*/ 514350 w 1370013"/>
              <a:gd name="connsiteY16" fmla="*/ 1247845 h 1368425"/>
              <a:gd name="connsiteX17" fmla="*/ 415925 w 1370013"/>
              <a:gd name="connsiteY17" fmla="*/ 1286716 h 1368425"/>
              <a:gd name="connsiteX18" fmla="*/ 314325 w 1370013"/>
              <a:gd name="connsiteY18" fmla="*/ 1320035 h 1368425"/>
              <a:gd name="connsiteX19" fmla="*/ 211931 w 1370013"/>
              <a:gd name="connsiteY19" fmla="*/ 1343040 h 1368425"/>
              <a:gd name="connsiteX20" fmla="*/ 107156 w 1370013"/>
              <a:gd name="connsiteY20" fmla="*/ 1358906 h 1368425"/>
              <a:gd name="connsiteX21" fmla="*/ 0 w 1370013"/>
              <a:gd name="connsiteY21" fmla="*/ 1368425 h 13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70013" h="1368425">
                <a:moveTo>
                  <a:pt x="0" y="0"/>
                </a:moveTo>
                <a:lnTo>
                  <a:pt x="1370013" y="0"/>
                </a:lnTo>
                <a:lnTo>
                  <a:pt x="1360488" y="106301"/>
                </a:lnTo>
                <a:lnTo>
                  <a:pt x="1343026" y="212602"/>
                </a:lnTo>
                <a:lnTo>
                  <a:pt x="1320007" y="314936"/>
                </a:lnTo>
                <a:lnTo>
                  <a:pt x="1288257" y="416477"/>
                </a:lnTo>
                <a:lnTo>
                  <a:pt x="1249363" y="513259"/>
                </a:lnTo>
                <a:lnTo>
                  <a:pt x="1202532" y="607660"/>
                </a:lnTo>
                <a:lnTo>
                  <a:pt x="1150144" y="699682"/>
                </a:lnTo>
                <a:lnTo>
                  <a:pt x="1090613" y="786944"/>
                </a:lnTo>
                <a:lnTo>
                  <a:pt x="1023938" y="871032"/>
                </a:lnTo>
                <a:lnTo>
                  <a:pt x="950119" y="948775"/>
                </a:lnTo>
                <a:lnTo>
                  <a:pt x="870744" y="1022551"/>
                </a:lnTo>
                <a:lnTo>
                  <a:pt x="788194" y="1089187"/>
                </a:lnTo>
                <a:lnTo>
                  <a:pt x="699294" y="1150270"/>
                </a:lnTo>
                <a:lnTo>
                  <a:pt x="608806" y="1202628"/>
                </a:lnTo>
                <a:lnTo>
                  <a:pt x="514350" y="1247845"/>
                </a:lnTo>
                <a:lnTo>
                  <a:pt x="415925" y="1286716"/>
                </a:lnTo>
                <a:lnTo>
                  <a:pt x="314325" y="1320035"/>
                </a:lnTo>
                <a:lnTo>
                  <a:pt x="211931" y="1343040"/>
                </a:lnTo>
                <a:lnTo>
                  <a:pt x="107156" y="1358906"/>
                </a:lnTo>
                <a:lnTo>
                  <a:pt x="0" y="13684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5884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4"/>
            <a:ext cx="29260800" cy="9204960"/>
          </a:xfrm>
          <a:custGeom>
            <a:avLst/>
            <a:gdLst>
              <a:gd name="connsiteX0" fmla="*/ 0 w 9144000"/>
              <a:gd name="connsiteY0" fmla="*/ 0 h 2876550"/>
              <a:gd name="connsiteX1" fmla="*/ 9144000 w 9144000"/>
              <a:gd name="connsiteY1" fmla="*/ 0 h 2876550"/>
              <a:gd name="connsiteX2" fmla="*/ 9144000 w 9144000"/>
              <a:gd name="connsiteY2" fmla="*/ 2876550 h 2876550"/>
              <a:gd name="connsiteX3" fmla="*/ 0 w 914400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2876550">
                <a:moveTo>
                  <a:pt x="0" y="0"/>
                </a:moveTo>
                <a:lnTo>
                  <a:pt x="9144000" y="0"/>
                </a:lnTo>
                <a:lnTo>
                  <a:pt x="9144000" y="2876550"/>
                </a:lnTo>
                <a:lnTo>
                  <a:pt x="0" y="2876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07640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3"/>
            <a:ext cx="14630400" cy="8250758"/>
          </a:xfrm>
          <a:custGeom>
            <a:avLst/>
            <a:gdLst>
              <a:gd name="connsiteX0" fmla="*/ 0 w 4572000"/>
              <a:gd name="connsiteY0" fmla="*/ 0 h 2578362"/>
              <a:gd name="connsiteX1" fmla="*/ 4572000 w 4572000"/>
              <a:gd name="connsiteY1" fmla="*/ 0 h 2578362"/>
              <a:gd name="connsiteX2" fmla="*/ 4572000 w 4572000"/>
              <a:gd name="connsiteY2" fmla="*/ 2578362 h 2578362"/>
              <a:gd name="connsiteX3" fmla="*/ 0 w 4572000"/>
              <a:gd name="connsiteY3" fmla="*/ 2578362 h 257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78362">
                <a:moveTo>
                  <a:pt x="0" y="0"/>
                </a:moveTo>
                <a:lnTo>
                  <a:pt x="4572000" y="0"/>
                </a:lnTo>
                <a:lnTo>
                  <a:pt x="4572000" y="2578362"/>
                </a:lnTo>
                <a:lnTo>
                  <a:pt x="0" y="25783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14630400" y="8208439"/>
            <a:ext cx="14630400" cy="8250758"/>
          </a:xfrm>
          <a:custGeom>
            <a:avLst/>
            <a:gdLst>
              <a:gd name="connsiteX0" fmla="*/ 0 w 4572000"/>
              <a:gd name="connsiteY0" fmla="*/ 0 h 2578362"/>
              <a:gd name="connsiteX1" fmla="*/ 4572000 w 4572000"/>
              <a:gd name="connsiteY1" fmla="*/ 0 h 2578362"/>
              <a:gd name="connsiteX2" fmla="*/ 4572000 w 4572000"/>
              <a:gd name="connsiteY2" fmla="*/ 2578362 h 2578362"/>
              <a:gd name="connsiteX3" fmla="*/ 0 w 4572000"/>
              <a:gd name="connsiteY3" fmla="*/ 2578362 h 257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78362">
                <a:moveTo>
                  <a:pt x="0" y="0"/>
                </a:moveTo>
                <a:lnTo>
                  <a:pt x="4572000" y="0"/>
                </a:lnTo>
                <a:lnTo>
                  <a:pt x="4572000" y="2578362"/>
                </a:lnTo>
                <a:lnTo>
                  <a:pt x="0" y="25783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826096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4"/>
            <a:ext cx="29260800" cy="164592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270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3271989" y="11549072"/>
            <a:ext cx="11264870" cy="3686860"/>
          </a:xfrm>
          <a:custGeom>
            <a:avLst/>
            <a:gdLst>
              <a:gd name="connsiteX0" fmla="*/ 0 w 3520272"/>
              <a:gd name="connsiteY0" fmla="*/ 0 h 1152144"/>
              <a:gd name="connsiteX1" fmla="*/ 3520272 w 3520272"/>
              <a:gd name="connsiteY1" fmla="*/ 0 h 1152144"/>
              <a:gd name="connsiteX2" fmla="*/ 3520272 w 3520272"/>
              <a:gd name="connsiteY2" fmla="*/ 1152144 h 1152144"/>
              <a:gd name="connsiteX3" fmla="*/ 0 w 3520272"/>
              <a:gd name="connsiteY3" fmla="*/ 1152144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0272" h="1152144">
                <a:moveTo>
                  <a:pt x="0" y="0"/>
                </a:moveTo>
                <a:lnTo>
                  <a:pt x="3520272" y="0"/>
                </a:lnTo>
                <a:lnTo>
                  <a:pt x="3520272" y="1152144"/>
                </a:lnTo>
                <a:lnTo>
                  <a:pt x="0" y="11521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5907253" y="8431790"/>
            <a:ext cx="17446298" cy="2888508"/>
          </a:xfrm>
          <a:custGeom>
            <a:avLst/>
            <a:gdLst>
              <a:gd name="connsiteX0" fmla="*/ 0 w 5451968"/>
              <a:gd name="connsiteY0" fmla="*/ 0 h 902659"/>
              <a:gd name="connsiteX1" fmla="*/ 5451968 w 5451968"/>
              <a:gd name="connsiteY1" fmla="*/ 0 h 902659"/>
              <a:gd name="connsiteX2" fmla="*/ 5451968 w 5451968"/>
              <a:gd name="connsiteY2" fmla="*/ 902659 h 902659"/>
              <a:gd name="connsiteX3" fmla="*/ 0 w 5451968"/>
              <a:gd name="connsiteY3" fmla="*/ 902659 h 90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1968" h="902659">
                <a:moveTo>
                  <a:pt x="0" y="0"/>
                </a:moveTo>
                <a:lnTo>
                  <a:pt x="5451968" y="0"/>
                </a:lnTo>
                <a:lnTo>
                  <a:pt x="5451968" y="902659"/>
                </a:lnTo>
                <a:lnTo>
                  <a:pt x="0" y="902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14452841" y="4506983"/>
            <a:ext cx="11535978" cy="3699126"/>
          </a:xfrm>
          <a:custGeom>
            <a:avLst/>
            <a:gdLst>
              <a:gd name="connsiteX0" fmla="*/ 0 w 3604993"/>
              <a:gd name="connsiteY0" fmla="*/ 0 h 1155977"/>
              <a:gd name="connsiteX1" fmla="*/ 2286000 w 3604993"/>
              <a:gd name="connsiteY1" fmla="*/ 0 h 1155977"/>
              <a:gd name="connsiteX2" fmla="*/ 2286000 w 3604993"/>
              <a:gd name="connsiteY2" fmla="*/ 3833 h 1155977"/>
              <a:gd name="connsiteX3" fmla="*/ 3604993 w 3604993"/>
              <a:gd name="connsiteY3" fmla="*/ 3833 h 1155977"/>
              <a:gd name="connsiteX4" fmla="*/ 3604993 w 3604993"/>
              <a:gd name="connsiteY4" fmla="*/ 1155977 h 1155977"/>
              <a:gd name="connsiteX5" fmla="*/ 26257 w 3604993"/>
              <a:gd name="connsiteY5" fmla="*/ 1155977 h 1155977"/>
              <a:gd name="connsiteX6" fmla="*/ 26257 w 3604993"/>
              <a:gd name="connsiteY6" fmla="*/ 1152144 h 1155977"/>
              <a:gd name="connsiteX7" fmla="*/ 0 w 3604993"/>
              <a:gd name="connsiteY7" fmla="*/ 1152144 h 115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4993" h="1155977">
                <a:moveTo>
                  <a:pt x="0" y="0"/>
                </a:moveTo>
                <a:lnTo>
                  <a:pt x="2286000" y="0"/>
                </a:lnTo>
                <a:lnTo>
                  <a:pt x="2286000" y="3833"/>
                </a:lnTo>
                <a:lnTo>
                  <a:pt x="3604993" y="3833"/>
                </a:lnTo>
                <a:lnTo>
                  <a:pt x="3604993" y="1155977"/>
                </a:lnTo>
                <a:lnTo>
                  <a:pt x="26257" y="1155977"/>
                </a:lnTo>
                <a:lnTo>
                  <a:pt x="26257" y="1152144"/>
                </a:lnTo>
                <a:lnTo>
                  <a:pt x="0" y="11521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40358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-3" y="4572001"/>
            <a:ext cx="14562358" cy="6331494"/>
          </a:xfrm>
          <a:custGeom>
            <a:avLst/>
            <a:gdLst>
              <a:gd name="connsiteX0" fmla="*/ 2296632 w 4550737"/>
              <a:gd name="connsiteY0" fmla="*/ 0 h 1978592"/>
              <a:gd name="connsiteX1" fmla="*/ 3726006 w 4550737"/>
              <a:gd name="connsiteY1" fmla="*/ 0 h 1978592"/>
              <a:gd name="connsiteX2" fmla="*/ 3726006 w 4550737"/>
              <a:gd name="connsiteY2" fmla="*/ 5389 h 1978592"/>
              <a:gd name="connsiteX3" fmla="*/ 4550737 w 4550737"/>
              <a:gd name="connsiteY3" fmla="*/ 5389 h 1978592"/>
              <a:gd name="connsiteX4" fmla="*/ 4550737 w 4550737"/>
              <a:gd name="connsiteY4" fmla="*/ 358575 h 1978592"/>
              <a:gd name="connsiteX5" fmla="*/ 4550737 w 4550737"/>
              <a:gd name="connsiteY5" fmla="*/ 1625407 h 1978592"/>
              <a:gd name="connsiteX6" fmla="*/ 4550737 w 4550737"/>
              <a:gd name="connsiteY6" fmla="*/ 1978592 h 1978592"/>
              <a:gd name="connsiteX7" fmla="*/ 2313050 w 4550737"/>
              <a:gd name="connsiteY7" fmla="*/ 1978592 h 1978592"/>
              <a:gd name="connsiteX8" fmla="*/ 2313050 w 4550737"/>
              <a:gd name="connsiteY8" fmla="*/ 1973203 h 1978592"/>
              <a:gd name="connsiteX9" fmla="*/ 2296632 w 4550737"/>
              <a:gd name="connsiteY9" fmla="*/ 1973203 h 1978592"/>
              <a:gd name="connsiteX10" fmla="*/ 2296632 w 4550737"/>
              <a:gd name="connsiteY10" fmla="*/ 1620017 h 1978592"/>
              <a:gd name="connsiteX11" fmla="*/ 2296632 w 4550737"/>
              <a:gd name="connsiteY11" fmla="*/ 353186 h 1978592"/>
              <a:gd name="connsiteX12" fmla="*/ 0 w 4550737"/>
              <a:gd name="connsiteY12" fmla="*/ 0 h 1978592"/>
              <a:gd name="connsiteX13" fmla="*/ 1429374 w 4550737"/>
              <a:gd name="connsiteY13" fmla="*/ 0 h 1978592"/>
              <a:gd name="connsiteX14" fmla="*/ 1429374 w 4550737"/>
              <a:gd name="connsiteY14" fmla="*/ 5389 h 1978592"/>
              <a:gd name="connsiteX15" fmla="*/ 2254105 w 4550737"/>
              <a:gd name="connsiteY15" fmla="*/ 5389 h 1978592"/>
              <a:gd name="connsiteX16" fmla="*/ 2254105 w 4550737"/>
              <a:gd name="connsiteY16" fmla="*/ 358575 h 1978592"/>
              <a:gd name="connsiteX17" fmla="*/ 2254105 w 4550737"/>
              <a:gd name="connsiteY17" fmla="*/ 1625407 h 1978592"/>
              <a:gd name="connsiteX18" fmla="*/ 2254105 w 4550737"/>
              <a:gd name="connsiteY18" fmla="*/ 1978592 h 1978592"/>
              <a:gd name="connsiteX19" fmla="*/ 16418 w 4550737"/>
              <a:gd name="connsiteY19" fmla="*/ 1978592 h 1978592"/>
              <a:gd name="connsiteX20" fmla="*/ 16418 w 4550737"/>
              <a:gd name="connsiteY20" fmla="*/ 1973203 h 1978592"/>
              <a:gd name="connsiteX21" fmla="*/ 0 w 4550737"/>
              <a:gd name="connsiteY21" fmla="*/ 1973203 h 1978592"/>
              <a:gd name="connsiteX22" fmla="*/ 0 w 4550737"/>
              <a:gd name="connsiteY22" fmla="*/ 1620017 h 1978592"/>
              <a:gd name="connsiteX23" fmla="*/ 0 w 4550737"/>
              <a:gd name="connsiteY23" fmla="*/ 353186 h 197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0737" h="1978592">
                <a:moveTo>
                  <a:pt x="2296632" y="0"/>
                </a:moveTo>
                <a:lnTo>
                  <a:pt x="3726006" y="0"/>
                </a:lnTo>
                <a:lnTo>
                  <a:pt x="3726006" y="5389"/>
                </a:lnTo>
                <a:lnTo>
                  <a:pt x="4550737" y="5389"/>
                </a:lnTo>
                <a:lnTo>
                  <a:pt x="4550737" y="358575"/>
                </a:lnTo>
                <a:lnTo>
                  <a:pt x="4550737" y="1625407"/>
                </a:lnTo>
                <a:lnTo>
                  <a:pt x="4550737" y="1978592"/>
                </a:lnTo>
                <a:lnTo>
                  <a:pt x="2313050" y="1978592"/>
                </a:lnTo>
                <a:lnTo>
                  <a:pt x="2313050" y="1973203"/>
                </a:lnTo>
                <a:lnTo>
                  <a:pt x="2296632" y="1973203"/>
                </a:lnTo>
                <a:lnTo>
                  <a:pt x="2296632" y="1620017"/>
                </a:lnTo>
                <a:lnTo>
                  <a:pt x="2296632" y="353186"/>
                </a:lnTo>
                <a:close/>
                <a:moveTo>
                  <a:pt x="0" y="0"/>
                </a:moveTo>
                <a:lnTo>
                  <a:pt x="1429374" y="0"/>
                </a:lnTo>
                <a:lnTo>
                  <a:pt x="1429374" y="5389"/>
                </a:lnTo>
                <a:lnTo>
                  <a:pt x="2254105" y="5389"/>
                </a:lnTo>
                <a:lnTo>
                  <a:pt x="2254105" y="358575"/>
                </a:lnTo>
                <a:lnTo>
                  <a:pt x="2254105" y="1625407"/>
                </a:lnTo>
                <a:lnTo>
                  <a:pt x="2254105" y="1978592"/>
                </a:lnTo>
                <a:lnTo>
                  <a:pt x="16418" y="1978592"/>
                </a:lnTo>
                <a:lnTo>
                  <a:pt x="16418" y="1973203"/>
                </a:lnTo>
                <a:lnTo>
                  <a:pt x="0" y="1973203"/>
                </a:lnTo>
                <a:lnTo>
                  <a:pt x="0" y="1620017"/>
                </a:lnTo>
                <a:lnTo>
                  <a:pt x="0" y="3531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14698445" y="4572001"/>
            <a:ext cx="14562358" cy="6331494"/>
          </a:xfrm>
          <a:custGeom>
            <a:avLst/>
            <a:gdLst>
              <a:gd name="connsiteX0" fmla="*/ 2296632 w 4550737"/>
              <a:gd name="connsiteY0" fmla="*/ 0 h 1978592"/>
              <a:gd name="connsiteX1" fmla="*/ 3726006 w 4550737"/>
              <a:gd name="connsiteY1" fmla="*/ 0 h 1978592"/>
              <a:gd name="connsiteX2" fmla="*/ 3726006 w 4550737"/>
              <a:gd name="connsiteY2" fmla="*/ 5389 h 1978592"/>
              <a:gd name="connsiteX3" fmla="*/ 4550737 w 4550737"/>
              <a:gd name="connsiteY3" fmla="*/ 5389 h 1978592"/>
              <a:gd name="connsiteX4" fmla="*/ 4550737 w 4550737"/>
              <a:gd name="connsiteY4" fmla="*/ 358575 h 1978592"/>
              <a:gd name="connsiteX5" fmla="*/ 4550737 w 4550737"/>
              <a:gd name="connsiteY5" fmla="*/ 1625407 h 1978592"/>
              <a:gd name="connsiteX6" fmla="*/ 4550737 w 4550737"/>
              <a:gd name="connsiteY6" fmla="*/ 1978592 h 1978592"/>
              <a:gd name="connsiteX7" fmla="*/ 2313050 w 4550737"/>
              <a:gd name="connsiteY7" fmla="*/ 1978592 h 1978592"/>
              <a:gd name="connsiteX8" fmla="*/ 2313050 w 4550737"/>
              <a:gd name="connsiteY8" fmla="*/ 1973203 h 1978592"/>
              <a:gd name="connsiteX9" fmla="*/ 2296632 w 4550737"/>
              <a:gd name="connsiteY9" fmla="*/ 1973203 h 1978592"/>
              <a:gd name="connsiteX10" fmla="*/ 2296632 w 4550737"/>
              <a:gd name="connsiteY10" fmla="*/ 1620017 h 1978592"/>
              <a:gd name="connsiteX11" fmla="*/ 2296632 w 4550737"/>
              <a:gd name="connsiteY11" fmla="*/ 353186 h 1978592"/>
              <a:gd name="connsiteX12" fmla="*/ 0 w 4550737"/>
              <a:gd name="connsiteY12" fmla="*/ 0 h 1978592"/>
              <a:gd name="connsiteX13" fmla="*/ 1429374 w 4550737"/>
              <a:gd name="connsiteY13" fmla="*/ 0 h 1978592"/>
              <a:gd name="connsiteX14" fmla="*/ 1429374 w 4550737"/>
              <a:gd name="connsiteY14" fmla="*/ 5389 h 1978592"/>
              <a:gd name="connsiteX15" fmla="*/ 2254105 w 4550737"/>
              <a:gd name="connsiteY15" fmla="*/ 5389 h 1978592"/>
              <a:gd name="connsiteX16" fmla="*/ 2254105 w 4550737"/>
              <a:gd name="connsiteY16" fmla="*/ 358575 h 1978592"/>
              <a:gd name="connsiteX17" fmla="*/ 2254105 w 4550737"/>
              <a:gd name="connsiteY17" fmla="*/ 1625407 h 1978592"/>
              <a:gd name="connsiteX18" fmla="*/ 2254105 w 4550737"/>
              <a:gd name="connsiteY18" fmla="*/ 1978592 h 1978592"/>
              <a:gd name="connsiteX19" fmla="*/ 16418 w 4550737"/>
              <a:gd name="connsiteY19" fmla="*/ 1978592 h 1978592"/>
              <a:gd name="connsiteX20" fmla="*/ 16418 w 4550737"/>
              <a:gd name="connsiteY20" fmla="*/ 1973203 h 1978592"/>
              <a:gd name="connsiteX21" fmla="*/ 0 w 4550737"/>
              <a:gd name="connsiteY21" fmla="*/ 1973203 h 1978592"/>
              <a:gd name="connsiteX22" fmla="*/ 0 w 4550737"/>
              <a:gd name="connsiteY22" fmla="*/ 1620017 h 1978592"/>
              <a:gd name="connsiteX23" fmla="*/ 0 w 4550737"/>
              <a:gd name="connsiteY23" fmla="*/ 353186 h 197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0737" h="1978592">
                <a:moveTo>
                  <a:pt x="2296632" y="0"/>
                </a:moveTo>
                <a:lnTo>
                  <a:pt x="3726006" y="0"/>
                </a:lnTo>
                <a:lnTo>
                  <a:pt x="3726006" y="5389"/>
                </a:lnTo>
                <a:lnTo>
                  <a:pt x="4550737" y="5389"/>
                </a:lnTo>
                <a:lnTo>
                  <a:pt x="4550737" y="358575"/>
                </a:lnTo>
                <a:lnTo>
                  <a:pt x="4550737" y="1625407"/>
                </a:lnTo>
                <a:lnTo>
                  <a:pt x="4550737" y="1978592"/>
                </a:lnTo>
                <a:lnTo>
                  <a:pt x="2313050" y="1978592"/>
                </a:lnTo>
                <a:lnTo>
                  <a:pt x="2313050" y="1973203"/>
                </a:lnTo>
                <a:lnTo>
                  <a:pt x="2296632" y="1973203"/>
                </a:lnTo>
                <a:lnTo>
                  <a:pt x="2296632" y="1620017"/>
                </a:lnTo>
                <a:lnTo>
                  <a:pt x="2296632" y="353186"/>
                </a:lnTo>
                <a:close/>
                <a:moveTo>
                  <a:pt x="0" y="0"/>
                </a:moveTo>
                <a:lnTo>
                  <a:pt x="1429374" y="0"/>
                </a:lnTo>
                <a:lnTo>
                  <a:pt x="1429374" y="5389"/>
                </a:lnTo>
                <a:lnTo>
                  <a:pt x="2254105" y="5389"/>
                </a:lnTo>
                <a:lnTo>
                  <a:pt x="2254105" y="358575"/>
                </a:lnTo>
                <a:lnTo>
                  <a:pt x="2254105" y="1625407"/>
                </a:lnTo>
                <a:lnTo>
                  <a:pt x="2254105" y="1978592"/>
                </a:lnTo>
                <a:lnTo>
                  <a:pt x="16418" y="1978592"/>
                </a:lnTo>
                <a:lnTo>
                  <a:pt x="16418" y="1973203"/>
                </a:lnTo>
                <a:lnTo>
                  <a:pt x="0" y="1973203"/>
                </a:lnTo>
                <a:lnTo>
                  <a:pt x="0" y="1620017"/>
                </a:lnTo>
                <a:lnTo>
                  <a:pt x="0" y="3531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88212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2" hasCustomPrompt="1"/>
          </p:nvPr>
        </p:nvSpPr>
        <p:spPr>
          <a:xfrm>
            <a:off x="-4" y="4572003"/>
            <a:ext cx="9551580" cy="6331498"/>
          </a:xfrm>
          <a:custGeom>
            <a:avLst/>
            <a:gdLst>
              <a:gd name="connsiteX0" fmla="*/ 1506381 w 2984869"/>
              <a:gd name="connsiteY0" fmla="*/ 0 h 1978593"/>
              <a:gd name="connsiteX1" fmla="*/ 2443920 w 2984869"/>
              <a:gd name="connsiteY1" fmla="*/ 0 h 1978593"/>
              <a:gd name="connsiteX2" fmla="*/ 2443920 w 2984869"/>
              <a:gd name="connsiteY2" fmla="*/ 5390 h 1978593"/>
              <a:gd name="connsiteX3" fmla="*/ 2984869 w 2984869"/>
              <a:gd name="connsiteY3" fmla="*/ 5390 h 1978593"/>
              <a:gd name="connsiteX4" fmla="*/ 2984869 w 2984869"/>
              <a:gd name="connsiteY4" fmla="*/ 358575 h 1978593"/>
              <a:gd name="connsiteX5" fmla="*/ 2984869 w 2984869"/>
              <a:gd name="connsiteY5" fmla="*/ 1625408 h 1978593"/>
              <a:gd name="connsiteX6" fmla="*/ 2984869 w 2984869"/>
              <a:gd name="connsiteY6" fmla="*/ 1978593 h 1978593"/>
              <a:gd name="connsiteX7" fmla="*/ 1517150 w 2984869"/>
              <a:gd name="connsiteY7" fmla="*/ 1978593 h 1978593"/>
              <a:gd name="connsiteX8" fmla="*/ 1517150 w 2984869"/>
              <a:gd name="connsiteY8" fmla="*/ 1973203 h 1978593"/>
              <a:gd name="connsiteX9" fmla="*/ 1506381 w 2984869"/>
              <a:gd name="connsiteY9" fmla="*/ 1973203 h 1978593"/>
              <a:gd name="connsiteX10" fmla="*/ 1506381 w 2984869"/>
              <a:gd name="connsiteY10" fmla="*/ 1620018 h 1978593"/>
              <a:gd name="connsiteX11" fmla="*/ 1506381 w 2984869"/>
              <a:gd name="connsiteY11" fmla="*/ 353185 h 1978593"/>
              <a:gd name="connsiteX12" fmla="*/ 0 w 2984869"/>
              <a:gd name="connsiteY12" fmla="*/ 0 h 1978593"/>
              <a:gd name="connsiteX13" fmla="*/ 937539 w 2984869"/>
              <a:gd name="connsiteY13" fmla="*/ 0 h 1978593"/>
              <a:gd name="connsiteX14" fmla="*/ 937539 w 2984869"/>
              <a:gd name="connsiteY14" fmla="*/ 5390 h 1978593"/>
              <a:gd name="connsiteX15" fmla="*/ 1478488 w 2984869"/>
              <a:gd name="connsiteY15" fmla="*/ 5390 h 1978593"/>
              <a:gd name="connsiteX16" fmla="*/ 1478488 w 2984869"/>
              <a:gd name="connsiteY16" fmla="*/ 358575 h 1978593"/>
              <a:gd name="connsiteX17" fmla="*/ 1478488 w 2984869"/>
              <a:gd name="connsiteY17" fmla="*/ 1625408 h 1978593"/>
              <a:gd name="connsiteX18" fmla="*/ 1478488 w 2984869"/>
              <a:gd name="connsiteY18" fmla="*/ 1978593 h 1978593"/>
              <a:gd name="connsiteX19" fmla="*/ 10769 w 2984869"/>
              <a:gd name="connsiteY19" fmla="*/ 1978593 h 1978593"/>
              <a:gd name="connsiteX20" fmla="*/ 10769 w 2984869"/>
              <a:gd name="connsiteY20" fmla="*/ 1973203 h 1978593"/>
              <a:gd name="connsiteX21" fmla="*/ 0 w 2984869"/>
              <a:gd name="connsiteY21" fmla="*/ 1973203 h 1978593"/>
              <a:gd name="connsiteX22" fmla="*/ 0 w 2984869"/>
              <a:gd name="connsiteY22" fmla="*/ 1620018 h 1978593"/>
              <a:gd name="connsiteX23" fmla="*/ 0 w 2984869"/>
              <a:gd name="connsiteY23" fmla="*/ 353185 h 19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4869" h="1978593">
                <a:moveTo>
                  <a:pt x="1506381" y="0"/>
                </a:moveTo>
                <a:lnTo>
                  <a:pt x="2443920" y="0"/>
                </a:lnTo>
                <a:lnTo>
                  <a:pt x="2443920" y="5390"/>
                </a:lnTo>
                <a:lnTo>
                  <a:pt x="2984869" y="5390"/>
                </a:lnTo>
                <a:lnTo>
                  <a:pt x="2984869" y="358575"/>
                </a:lnTo>
                <a:lnTo>
                  <a:pt x="2984869" y="1625408"/>
                </a:lnTo>
                <a:lnTo>
                  <a:pt x="2984869" y="1978593"/>
                </a:lnTo>
                <a:lnTo>
                  <a:pt x="1517150" y="1978593"/>
                </a:lnTo>
                <a:lnTo>
                  <a:pt x="1517150" y="1973203"/>
                </a:lnTo>
                <a:lnTo>
                  <a:pt x="1506381" y="1973203"/>
                </a:lnTo>
                <a:lnTo>
                  <a:pt x="1506381" y="1620018"/>
                </a:lnTo>
                <a:lnTo>
                  <a:pt x="1506381" y="353185"/>
                </a:lnTo>
                <a:close/>
                <a:moveTo>
                  <a:pt x="0" y="0"/>
                </a:moveTo>
                <a:lnTo>
                  <a:pt x="937539" y="0"/>
                </a:lnTo>
                <a:lnTo>
                  <a:pt x="937539" y="5390"/>
                </a:lnTo>
                <a:lnTo>
                  <a:pt x="1478488" y="5390"/>
                </a:lnTo>
                <a:lnTo>
                  <a:pt x="1478488" y="358575"/>
                </a:lnTo>
                <a:lnTo>
                  <a:pt x="1478488" y="1625408"/>
                </a:lnTo>
                <a:lnTo>
                  <a:pt x="1478488" y="1978593"/>
                </a:lnTo>
                <a:lnTo>
                  <a:pt x="10769" y="1978593"/>
                </a:lnTo>
                <a:lnTo>
                  <a:pt x="10769" y="1973203"/>
                </a:lnTo>
                <a:lnTo>
                  <a:pt x="0" y="1973203"/>
                </a:lnTo>
                <a:lnTo>
                  <a:pt x="0" y="1620018"/>
                </a:lnTo>
                <a:lnTo>
                  <a:pt x="0" y="35318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3" hasCustomPrompt="1"/>
          </p:nvPr>
        </p:nvSpPr>
        <p:spPr>
          <a:xfrm>
            <a:off x="9854614" y="4572003"/>
            <a:ext cx="9551580" cy="6331498"/>
          </a:xfrm>
          <a:custGeom>
            <a:avLst/>
            <a:gdLst>
              <a:gd name="connsiteX0" fmla="*/ 1506381 w 2984869"/>
              <a:gd name="connsiteY0" fmla="*/ 0 h 1978593"/>
              <a:gd name="connsiteX1" fmla="*/ 2443920 w 2984869"/>
              <a:gd name="connsiteY1" fmla="*/ 0 h 1978593"/>
              <a:gd name="connsiteX2" fmla="*/ 2443920 w 2984869"/>
              <a:gd name="connsiteY2" fmla="*/ 5390 h 1978593"/>
              <a:gd name="connsiteX3" fmla="*/ 2984869 w 2984869"/>
              <a:gd name="connsiteY3" fmla="*/ 5390 h 1978593"/>
              <a:gd name="connsiteX4" fmla="*/ 2984869 w 2984869"/>
              <a:gd name="connsiteY4" fmla="*/ 358575 h 1978593"/>
              <a:gd name="connsiteX5" fmla="*/ 2984869 w 2984869"/>
              <a:gd name="connsiteY5" fmla="*/ 1625408 h 1978593"/>
              <a:gd name="connsiteX6" fmla="*/ 2984869 w 2984869"/>
              <a:gd name="connsiteY6" fmla="*/ 1978593 h 1978593"/>
              <a:gd name="connsiteX7" fmla="*/ 1517150 w 2984869"/>
              <a:gd name="connsiteY7" fmla="*/ 1978593 h 1978593"/>
              <a:gd name="connsiteX8" fmla="*/ 1517150 w 2984869"/>
              <a:gd name="connsiteY8" fmla="*/ 1973203 h 1978593"/>
              <a:gd name="connsiteX9" fmla="*/ 1506381 w 2984869"/>
              <a:gd name="connsiteY9" fmla="*/ 1973203 h 1978593"/>
              <a:gd name="connsiteX10" fmla="*/ 1506381 w 2984869"/>
              <a:gd name="connsiteY10" fmla="*/ 1620018 h 1978593"/>
              <a:gd name="connsiteX11" fmla="*/ 1506381 w 2984869"/>
              <a:gd name="connsiteY11" fmla="*/ 353185 h 1978593"/>
              <a:gd name="connsiteX12" fmla="*/ 0 w 2984869"/>
              <a:gd name="connsiteY12" fmla="*/ 0 h 1978593"/>
              <a:gd name="connsiteX13" fmla="*/ 937539 w 2984869"/>
              <a:gd name="connsiteY13" fmla="*/ 0 h 1978593"/>
              <a:gd name="connsiteX14" fmla="*/ 937539 w 2984869"/>
              <a:gd name="connsiteY14" fmla="*/ 5390 h 1978593"/>
              <a:gd name="connsiteX15" fmla="*/ 1478487 w 2984869"/>
              <a:gd name="connsiteY15" fmla="*/ 5390 h 1978593"/>
              <a:gd name="connsiteX16" fmla="*/ 1478487 w 2984869"/>
              <a:gd name="connsiteY16" fmla="*/ 358575 h 1978593"/>
              <a:gd name="connsiteX17" fmla="*/ 1478487 w 2984869"/>
              <a:gd name="connsiteY17" fmla="*/ 1625408 h 1978593"/>
              <a:gd name="connsiteX18" fmla="*/ 1478487 w 2984869"/>
              <a:gd name="connsiteY18" fmla="*/ 1978593 h 1978593"/>
              <a:gd name="connsiteX19" fmla="*/ 10769 w 2984869"/>
              <a:gd name="connsiteY19" fmla="*/ 1978593 h 1978593"/>
              <a:gd name="connsiteX20" fmla="*/ 10769 w 2984869"/>
              <a:gd name="connsiteY20" fmla="*/ 1973203 h 1978593"/>
              <a:gd name="connsiteX21" fmla="*/ 0 w 2984869"/>
              <a:gd name="connsiteY21" fmla="*/ 1973203 h 1978593"/>
              <a:gd name="connsiteX22" fmla="*/ 0 w 2984869"/>
              <a:gd name="connsiteY22" fmla="*/ 1620018 h 1978593"/>
              <a:gd name="connsiteX23" fmla="*/ 0 w 2984869"/>
              <a:gd name="connsiteY23" fmla="*/ 353185 h 19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4869" h="1978593">
                <a:moveTo>
                  <a:pt x="1506381" y="0"/>
                </a:moveTo>
                <a:lnTo>
                  <a:pt x="2443920" y="0"/>
                </a:lnTo>
                <a:lnTo>
                  <a:pt x="2443920" y="5390"/>
                </a:lnTo>
                <a:lnTo>
                  <a:pt x="2984869" y="5390"/>
                </a:lnTo>
                <a:lnTo>
                  <a:pt x="2984869" y="358575"/>
                </a:lnTo>
                <a:lnTo>
                  <a:pt x="2984869" y="1625408"/>
                </a:lnTo>
                <a:lnTo>
                  <a:pt x="2984869" y="1978593"/>
                </a:lnTo>
                <a:lnTo>
                  <a:pt x="1517150" y="1978593"/>
                </a:lnTo>
                <a:lnTo>
                  <a:pt x="1517150" y="1973203"/>
                </a:lnTo>
                <a:lnTo>
                  <a:pt x="1506381" y="1973203"/>
                </a:lnTo>
                <a:lnTo>
                  <a:pt x="1506381" y="1620018"/>
                </a:lnTo>
                <a:lnTo>
                  <a:pt x="1506381" y="353185"/>
                </a:lnTo>
                <a:close/>
                <a:moveTo>
                  <a:pt x="0" y="0"/>
                </a:moveTo>
                <a:lnTo>
                  <a:pt x="937539" y="0"/>
                </a:lnTo>
                <a:lnTo>
                  <a:pt x="937539" y="5390"/>
                </a:lnTo>
                <a:lnTo>
                  <a:pt x="1478487" y="5390"/>
                </a:lnTo>
                <a:lnTo>
                  <a:pt x="1478487" y="358575"/>
                </a:lnTo>
                <a:lnTo>
                  <a:pt x="1478487" y="1625408"/>
                </a:lnTo>
                <a:lnTo>
                  <a:pt x="1478487" y="1978593"/>
                </a:lnTo>
                <a:lnTo>
                  <a:pt x="10769" y="1978593"/>
                </a:lnTo>
                <a:lnTo>
                  <a:pt x="10769" y="1973203"/>
                </a:lnTo>
                <a:lnTo>
                  <a:pt x="0" y="1973203"/>
                </a:lnTo>
                <a:lnTo>
                  <a:pt x="0" y="1620018"/>
                </a:lnTo>
                <a:lnTo>
                  <a:pt x="0" y="35318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4" hasCustomPrompt="1"/>
          </p:nvPr>
        </p:nvSpPr>
        <p:spPr>
          <a:xfrm>
            <a:off x="19709222" y="4572003"/>
            <a:ext cx="9551580" cy="6331498"/>
          </a:xfrm>
          <a:custGeom>
            <a:avLst/>
            <a:gdLst>
              <a:gd name="connsiteX0" fmla="*/ 1506381 w 2984869"/>
              <a:gd name="connsiteY0" fmla="*/ 0 h 1978593"/>
              <a:gd name="connsiteX1" fmla="*/ 2443921 w 2984869"/>
              <a:gd name="connsiteY1" fmla="*/ 0 h 1978593"/>
              <a:gd name="connsiteX2" fmla="*/ 2443921 w 2984869"/>
              <a:gd name="connsiteY2" fmla="*/ 5390 h 1978593"/>
              <a:gd name="connsiteX3" fmla="*/ 2984869 w 2984869"/>
              <a:gd name="connsiteY3" fmla="*/ 5390 h 1978593"/>
              <a:gd name="connsiteX4" fmla="*/ 2984869 w 2984869"/>
              <a:gd name="connsiteY4" fmla="*/ 358575 h 1978593"/>
              <a:gd name="connsiteX5" fmla="*/ 2984869 w 2984869"/>
              <a:gd name="connsiteY5" fmla="*/ 1625408 h 1978593"/>
              <a:gd name="connsiteX6" fmla="*/ 2984869 w 2984869"/>
              <a:gd name="connsiteY6" fmla="*/ 1978593 h 1978593"/>
              <a:gd name="connsiteX7" fmla="*/ 1517150 w 2984869"/>
              <a:gd name="connsiteY7" fmla="*/ 1978593 h 1978593"/>
              <a:gd name="connsiteX8" fmla="*/ 1517150 w 2984869"/>
              <a:gd name="connsiteY8" fmla="*/ 1973203 h 1978593"/>
              <a:gd name="connsiteX9" fmla="*/ 1506381 w 2984869"/>
              <a:gd name="connsiteY9" fmla="*/ 1973203 h 1978593"/>
              <a:gd name="connsiteX10" fmla="*/ 1506381 w 2984869"/>
              <a:gd name="connsiteY10" fmla="*/ 1620018 h 1978593"/>
              <a:gd name="connsiteX11" fmla="*/ 1506381 w 2984869"/>
              <a:gd name="connsiteY11" fmla="*/ 353185 h 1978593"/>
              <a:gd name="connsiteX12" fmla="*/ 0 w 2984869"/>
              <a:gd name="connsiteY12" fmla="*/ 0 h 1978593"/>
              <a:gd name="connsiteX13" fmla="*/ 937539 w 2984869"/>
              <a:gd name="connsiteY13" fmla="*/ 0 h 1978593"/>
              <a:gd name="connsiteX14" fmla="*/ 937539 w 2984869"/>
              <a:gd name="connsiteY14" fmla="*/ 5390 h 1978593"/>
              <a:gd name="connsiteX15" fmla="*/ 1478487 w 2984869"/>
              <a:gd name="connsiteY15" fmla="*/ 5390 h 1978593"/>
              <a:gd name="connsiteX16" fmla="*/ 1478487 w 2984869"/>
              <a:gd name="connsiteY16" fmla="*/ 358575 h 1978593"/>
              <a:gd name="connsiteX17" fmla="*/ 1478487 w 2984869"/>
              <a:gd name="connsiteY17" fmla="*/ 1625408 h 1978593"/>
              <a:gd name="connsiteX18" fmla="*/ 1478487 w 2984869"/>
              <a:gd name="connsiteY18" fmla="*/ 1978593 h 1978593"/>
              <a:gd name="connsiteX19" fmla="*/ 10769 w 2984869"/>
              <a:gd name="connsiteY19" fmla="*/ 1978593 h 1978593"/>
              <a:gd name="connsiteX20" fmla="*/ 10769 w 2984869"/>
              <a:gd name="connsiteY20" fmla="*/ 1973203 h 1978593"/>
              <a:gd name="connsiteX21" fmla="*/ 0 w 2984869"/>
              <a:gd name="connsiteY21" fmla="*/ 1973203 h 1978593"/>
              <a:gd name="connsiteX22" fmla="*/ 0 w 2984869"/>
              <a:gd name="connsiteY22" fmla="*/ 1620018 h 1978593"/>
              <a:gd name="connsiteX23" fmla="*/ 0 w 2984869"/>
              <a:gd name="connsiteY23" fmla="*/ 353185 h 19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4869" h="1978593">
                <a:moveTo>
                  <a:pt x="1506381" y="0"/>
                </a:moveTo>
                <a:lnTo>
                  <a:pt x="2443921" y="0"/>
                </a:lnTo>
                <a:lnTo>
                  <a:pt x="2443921" y="5390"/>
                </a:lnTo>
                <a:lnTo>
                  <a:pt x="2984869" y="5390"/>
                </a:lnTo>
                <a:lnTo>
                  <a:pt x="2984869" y="358575"/>
                </a:lnTo>
                <a:lnTo>
                  <a:pt x="2984869" y="1625408"/>
                </a:lnTo>
                <a:lnTo>
                  <a:pt x="2984869" y="1978593"/>
                </a:lnTo>
                <a:lnTo>
                  <a:pt x="1517150" y="1978593"/>
                </a:lnTo>
                <a:lnTo>
                  <a:pt x="1517150" y="1973203"/>
                </a:lnTo>
                <a:lnTo>
                  <a:pt x="1506381" y="1973203"/>
                </a:lnTo>
                <a:lnTo>
                  <a:pt x="1506381" y="1620018"/>
                </a:lnTo>
                <a:lnTo>
                  <a:pt x="1506381" y="353185"/>
                </a:lnTo>
                <a:close/>
                <a:moveTo>
                  <a:pt x="0" y="0"/>
                </a:moveTo>
                <a:lnTo>
                  <a:pt x="937539" y="0"/>
                </a:lnTo>
                <a:lnTo>
                  <a:pt x="937539" y="5390"/>
                </a:lnTo>
                <a:lnTo>
                  <a:pt x="1478487" y="5390"/>
                </a:lnTo>
                <a:lnTo>
                  <a:pt x="1478487" y="358575"/>
                </a:lnTo>
                <a:lnTo>
                  <a:pt x="1478487" y="1625408"/>
                </a:lnTo>
                <a:lnTo>
                  <a:pt x="1478487" y="1978593"/>
                </a:lnTo>
                <a:lnTo>
                  <a:pt x="10769" y="1978593"/>
                </a:lnTo>
                <a:lnTo>
                  <a:pt x="10769" y="1973203"/>
                </a:lnTo>
                <a:lnTo>
                  <a:pt x="0" y="1973203"/>
                </a:lnTo>
                <a:lnTo>
                  <a:pt x="0" y="1620018"/>
                </a:lnTo>
                <a:lnTo>
                  <a:pt x="0" y="35318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11836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2" hasCustomPrompt="1"/>
          </p:nvPr>
        </p:nvSpPr>
        <p:spPr>
          <a:xfrm>
            <a:off x="1219200" y="5345335"/>
            <a:ext cx="4990540" cy="5367098"/>
          </a:xfrm>
          <a:custGeom>
            <a:avLst/>
            <a:gdLst>
              <a:gd name="connsiteX0" fmla="*/ 0 w 1559544"/>
              <a:gd name="connsiteY0" fmla="*/ 0 h 1677218"/>
              <a:gd name="connsiteX1" fmla="*/ 1559544 w 1559544"/>
              <a:gd name="connsiteY1" fmla="*/ 0 h 1677218"/>
              <a:gd name="connsiteX2" fmla="*/ 1559544 w 1559544"/>
              <a:gd name="connsiteY2" fmla="*/ 1362400 h 1677218"/>
              <a:gd name="connsiteX3" fmla="*/ 0 w 1559544"/>
              <a:gd name="connsiteY3" fmla="*/ 1586557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9544" h="1677218">
                <a:moveTo>
                  <a:pt x="0" y="0"/>
                </a:moveTo>
                <a:lnTo>
                  <a:pt x="1559544" y="0"/>
                </a:lnTo>
                <a:lnTo>
                  <a:pt x="1559544" y="1362400"/>
                </a:lnTo>
                <a:cubicBezTo>
                  <a:pt x="779772" y="1362400"/>
                  <a:pt x="779772" y="1881500"/>
                  <a:pt x="0" y="15865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3" hasCustomPrompt="1"/>
          </p:nvPr>
        </p:nvSpPr>
        <p:spPr>
          <a:xfrm>
            <a:off x="6666256" y="5365655"/>
            <a:ext cx="4990540" cy="5367098"/>
          </a:xfrm>
          <a:custGeom>
            <a:avLst/>
            <a:gdLst>
              <a:gd name="connsiteX0" fmla="*/ 0 w 1559544"/>
              <a:gd name="connsiteY0" fmla="*/ 0 h 1677218"/>
              <a:gd name="connsiteX1" fmla="*/ 1559544 w 1559544"/>
              <a:gd name="connsiteY1" fmla="*/ 0 h 1677218"/>
              <a:gd name="connsiteX2" fmla="*/ 1559544 w 1559544"/>
              <a:gd name="connsiteY2" fmla="*/ 1586557 h 1677218"/>
              <a:gd name="connsiteX3" fmla="*/ 0 w 1559544"/>
              <a:gd name="connsiteY3" fmla="*/ 1362400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9544" h="1677218">
                <a:moveTo>
                  <a:pt x="0" y="0"/>
                </a:moveTo>
                <a:lnTo>
                  <a:pt x="1559544" y="0"/>
                </a:lnTo>
                <a:lnTo>
                  <a:pt x="1559544" y="1586557"/>
                </a:lnTo>
                <a:cubicBezTo>
                  <a:pt x="779772" y="1881500"/>
                  <a:pt x="779772" y="1362400"/>
                  <a:pt x="0" y="13624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4" hasCustomPrompt="1"/>
          </p:nvPr>
        </p:nvSpPr>
        <p:spPr>
          <a:xfrm>
            <a:off x="12113312" y="5345335"/>
            <a:ext cx="4990540" cy="5367098"/>
          </a:xfrm>
          <a:custGeom>
            <a:avLst/>
            <a:gdLst>
              <a:gd name="connsiteX0" fmla="*/ 0 w 1559544"/>
              <a:gd name="connsiteY0" fmla="*/ 0 h 1677218"/>
              <a:gd name="connsiteX1" fmla="*/ 1559544 w 1559544"/>
              <a:gd name="connsiteY1" fmla="*/ 0 h 1677218"/>
              <a:gd name="connsiteX2" fmla="*/ 1559544 w 1559544"/>
              <a:gd name="connsiteY2" fmla="*/ 1362400 h 1677218"/>
              <a:gd name="connsiteX3" fmla="*/ 0 w 1559544"/>
              <a:gd name="connsiteY3" fmla="*/ 1586557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9544" h="1677218">
                <a:moveTo>
                  <a:pt x="0" y="0"/>
                </a:moveTo>
                <a:lnTo>
                  <a:pt x="1559544" y="0"/>
                </a:lnTo>
                <a:lnTo>
                  <a:pt x="1559544" y="1362400"/>
                </a:lnTo>
                <a:cubicBezTo>
                  <a:pt x="779772" y="1362400"/>
                  <a:pt x="779772" y="1881500"/>
                  <a:pt x="0" y="15865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5" hasCustomPrompt="1"/>
          </p:nvPr>
        </p:nvSpPr>
        <p:spPr>
          <a:xfrm>
            <a:off x="17560368" y="5345335"/>
            <a:ext cx="4990540" cy="5367098"/>
          </a:xfrm>
          <a:custGeom>
            <a:avLst/>
            <a:gdLst>
              <a:gd name="connsiteX0" fmla="*/ 0 w 1559544"/>
              <a:gd name="connsiteY0" fmla="*/ 0 h 1677218"/>
              <a:gd name="connsiteX1" fmla="*/ 1559544 w 1559544"/>
              <a:gd name="connsiteY1" fmla="*/ 0 h 1677218"/>
              <a:gd name="connsiteX2" fmla="*/ 1559544 w 1559544"/>
              <a:gd name="connsiteY2" fmla="*/ 1586557 h 1677218"/>
              <a:gd name="connsiteX3" fmla="*/ 0 w 1559544"/>
              <a:gd name="connsiteY3" fmla="*/ 1362400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9544" h="1677218">
                <a:moveTo>
                  <a:pt x="0" y="0"/>
                </a:moveTo>
                <a:lnTo>
                  <a:pt x="1559544" y="0"/>
                </a:lnTo>
                <a:lnTo>
                  <a:pt x="1559544" y="1586557"/>
                </a:lnTo>
                <a:cubicBezTo>
                  <a:pt x="779772" y="1881500"/>
                  <a:pt x="779772" y="1362400"/>
                  <a:pt x="0" y="13624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6" hasCustomPrompt="1"/>
          </p:nvPr>
        </p:nvSpPr>
        <p:spPr>
          <a:xfrm>
            <a:off x="23007422" y="5345335"/>
            <a:ext cx="4990540" cy="5367098"/>
          </a:xfrm>
          <a:custGeom>
            <a:avLst/>
            <a:gdLst>
              <a:gd name="connsiteX0" fmla="*/ 0 w 1559544"/>
              <a:gd name="connsiteY0" fmla="*/ 0 h 1677218"/>
              <a:gd name="connsiteX1" fmla="*/ 1559544 w 1559544"/>
              <a:gd name="connsiteY1" fmla="*/ 0 h 1677218"/>
              <a:gd name="connsiteX2" fmla="*/ 1559544 w 1559544"/>
              <a:gd name="connsiteY2" fmla="*/ 1362400 h 1677218"/>
              <a:gd name="connsiteX3" fmla="*/ 0 w 1559544"/>
              <a:gd name="connsiteY3" fmla="*/ 1586557 h 16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9544" h="1677218">
                <a:moveTo>
                  <a:pt x="0" y="0"/>
                </a:moveTo>
                <a:lnTo>
                  <a:pt x="1559544" y="0"/>
                </a:lnTo>
                <a:lnTo>
                  <a:pt x="1559544" y="1362400"/>
                </a:lnTo>
                <a:cubicBezTo>
                  <a:pt x="779772" y="1362400"/>
                  <a:pt x="779772" y="1881500"/>
                  <a:pt x="0" y="15865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70367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8201287"/>
            <a:ext cx="14630400" cy="8201286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0 h 2562902"/>
              <a:gd name="connsiteX2" fmla="*/ 4572000 w 4572000"/>
              <a:gd name="connsiteY2" fmla="*/ 1392659 h 2562902"/>
              <a:gd name="connsiteX3" fmla="*/ 0 w 4572000"/>
              <a:gd name="connsiteY3" fmla="*/ 2562902 h 2562902"/>
              <a:gd name="connsiteX4" fmla="*/ 0 w 4572000"/>
              <a:gd name="connsiteY4" fmla="*/ 1392659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0"/>
                </a:lnTo>
                <a:lnTo>
                  <a:pt x="4572000" y="1392659"/>
                </a:lnTo>
                <a:lnTo>
                  <a:pt x="0" y="2562902"/>
                </a:lnTo>
                <a:lnTo>
                  <a:pt x="0" y="1392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14630400" y="-3"/>
            <a:ext cx="14630400" cy="8201286"/>
          </a:xfrm>
          <a:custGeom>
            <a:avLst/>
            <a:gdLst>
              <a:gd name="connsiteX0" fmla="*/ 457200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457200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804779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3"/>
            <a:ext cx="14630400" cy="8201286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1170243 h 2562902"/>
              <a:gd name="connsiteX2" fmla="*/ 4572000 w 4572000"/>
              <a:gd name="connsiteY2" fmla="*/ 2562902 h 2562902"/>
              <a:gd name="connsiteX3" fmla="*/ 0 w 4572000"/>
              <a:gd name="connsiteY3" fmla="*/ 2562902 h 2562902"/>
              <a:gd name="connsiteX4" fmla="*/ 0 w 4572000"/>
              <a:gd name="connsiteY4" fmla="*/ 1170243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1170243"/>
                </a:lnTo>
                <a:lnTo>
                  <a:pt x="4572000" y="2562902"/>
                </a:lnTo>
                <a:lnTo>
                  <a:pt x="0" y="2562902"/>
                </a:lnTo>
                <a:lnTo>
                  <a:pt x="0" y="11702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14630400" y="8201287"/>
            <a:ext cx="14630400" cy="8201286"/>
          </a:xfrm>
          <a:custGeom>
            <a:avLst/>
            <a:gdLst>
              <a:gd name="connsiteX0" fmla="*/ 0 w 4572000"/>
              <a:gd name="connsiteY0" fmla="*/ 0 h 2562902"/>
              <a:gd name="connsiteX1" fmla="*/ 4572000 w 4572000"/>
              <a:gd name="connsiteY1" fmla="*/ 0 h 2562902"/>
              <a:gd name="connsiteX2" fmla="*/ 4572000 w 4572000"/>
              <a:gd name="connsiteY2" fmla="*/ 1392659 h 2562902"/>
              <a:gd name="connsiteX3" fmla="*/ 4572000 w 4572000"/>
              <a:gd name="connsiteY3" fmla="*/ 2562902 h 2562902"/>
              <a:gd name="connsiteX4" fmla="*/ 0 w 4572000"/>
              <a:gd name="connsiteY4" fmla="*/ 1392659 h 2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562902">
                <a:moveTo>
                  <a:pt x="0" y="0"/>
                </a:moveTo>
                <a:lnTo>
                  <a:pt x="4572000" y="0"/>
                </a:lnTo>
                <a:lnTo>
                  <a:pt x="4572000" y="1392659"/>
                </a:lnTo>
                <a:lnTo>
                  <a:pt x="4572000" y="2562902"/>
                </a:lnTo>
                <a:lnTo>
                  <a:pt x="0" y="1392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29679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0" y="121920"/>
            <a:ext cx="8168640" cy="16337280"/>
          </a:xfrm>
          <a:custGeom>
            <a:avLst/>
            <a:gdLst>
              <a:gd name="connsiteX0" fmla="*/ 0 w 2552700"/>
              <a:gd name="connsiteY0" fmla="*/ 0 h 5105400"/>
              <a:gd name="connsiteX1" fmla="*/ 2552700 w 2552700"/>
              <a:gd name="connsiteY1" fmla="*/ 2552700 h 5105400"/>
              <a:gd name="connsiteX2" fmla="*/ 0 w 2552700"/>
              <a:gd name="connsiteY2" fmla="*/ 5105400 h 5105400"/>
              <a:gd name="connsiteX3" fmla="*/ 0 w 2552700"/>
              <a:gd name="connsiteY3" fmla="*/ 3543300 h 5105400"/>
              <a:gd name="connsiteX4" fmla="*/ 990600 w 2552700"/>
              <a:gd name="connsiteY4" fmla="*/ 2552700 h 5105400"/>
              <a:gd name="connsiteX5" fmla="*/ 0 w 2552700"/>
              <a:gd name="connsiteY5" fmla="*/ 156210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700" h="5105400">
                <a:moveTo>
                  <a:pt x="0" y="0"/>
                </a:moveTo>
                <a:cubicBezTo>
                  <a:pt x="1409817" y="0"/>
                  <a:pt x="2552700" y="1142883"/>
                  <a:pt x="2552700" y="2552700"/>
                </a:cubicBezTo>
                <a:cubicBezTo>
                  <a:pt x="2552700" y="3962517"/>
                  <a:pt x="1409817" y="5105400"/>
                  <a:pt x="0" y="5105400"/>
                </a:cubicBezTo>
                <a:lnTo>
                  <a:pt x="0" y="3543300"/>
                </a:lnTo>
                <a:cubicBezTo>
                  <a:pt x="547093" y="3543300"/>
                  <a:pt x="990600" y="3099793"/>
                  <a:pt x="990600" y="2552700"/>
                </a:cubicBezTo>
                <a:cubicBezTo>
                  <a:pt x="990600" y="2005607"/>
                  <a:pt x="547093" y="1562100"/>
                  <a:pt x="0" y="15621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16843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258332" y="1106284"/>
            <a:ext cx="26744156" cy="14246624"/>
          </a:xfrm>
          <a:custGeom>
            <a:avLst/>
            <a:gdLst>
              <a:gd name="connsiteX0" fmla="*/ 1755248 w 8357549"/>
              <a:gd name="connsiteY0" fmla="*/ 1 h 4452070"/>
              <a:gd name="connsiteX1" fmla="*/ 1755248 w 8357549"/>
              <a:gd name="connsiteY1" fmla="*/ 3534 h 4452070"/>
              <a:gd name="connsiteX2" fmla="*/ 2898298 w 8357549"/>
              <a:gd name="connsiteY2" fmla="*/ 3534 h 4452070"/>
              <a:gd name="connsiteX3" fmla="*/ 2898298 w 8357549"/>
              <a:gd name="connsiteY3" fmla="*/ 1 h 4452070"/>
              <a:gd name="connsiteX4" fmla="*/ 8357549 w 8357549"/>
              <a:gd name="connsiteY4" fmla="*/ 1 h 4452070"/>
              <a:gd name="connsiteX5" fmla="*/ 8357549 w 8357549"/>
              <a:gd name="connsiteY5" fmla="*/ 4452070 h 4452070"/>
              <a:gd name="connsiteX6" fmla="*/ 2898298 w 8357549"/>
              <a:gd name="connsiteY6" fmla="*/ 4452070 h 4452070"/>
              <a:gd name="connsiteX7" fmla="*/ 2898298 w 8357549"/>
              <a:gd name="connsiteY7" fmla="*/ 4452069 h 4452070"/>
              <a:gd name="connsiteX8" fmla="*/ 2823441 w 8357549"/>
              <a:gd name="connsiteY8" fmla="*/ 4452069 h 4452070"/>
              <a:gd name="connsiteX9" fmla="*/ 2823441 w 8357549"/>
              <a:gd name="connsiteY9" fmla="*/ 4452070 h 4452070"/>
              <a:gd name="connsiteX10" fmla="*/ 7401 w 8357549"/>
              <a:gd name="connsiteY10" fmla="*/ 4452070 h 4452070"/>
              <a:gd name="connsiteX11" fmla="*/ 7401 w 8357549"/>
              <a:gd name="connsiteY11" fmla="*/ 1282756 h 4452070"/>
              <a:gd name="connsiteX12" fmla="*/ 6213 w 8357549"/>
              <a:gd name="connsiteY12" fmla="*/ 1282756 h 4452070"/>
              <a:gd name="connsiteX13" fmla="*/ 7401 w 8357549"/>
              <a:gd name="connsiteY13" fmla="*/ 1281886 h 4452070"/>
              <a:gd name="connsiteX14" fmla="*/ 7401 w 8357549"/>
              <a:gd name="connsiteY14" fmla="*/ 1279579 h 4452070"/>
              <a:gd name="connsiteX15" fmla="*/ 10545 w 8357549"/>
              <a:gd name="connsiteY15" fmla="*/ 1279579 h 4452070"/>
              <a:gd name="connsiteX16" fmla="*/ 0 w 8357549"/>
              <a:gd name="connsiteY16" fmla="*/ 0 h 4452070"/>
              <a:gd name="connsiteX17" fmla="*/ 1519927 w 8357549"/>
              <a:gd name="connsiteY17" fmla="*/ 0 h 4452070"/>
              <a:gd name="connsiteX18" fmla="*/ 0 w 8357549"/>
              <a:gd name="connsiteY18" fmla="*/ 1149443 h 445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57549" h="4452070">
                <a:moveTo>
                  <a:pt x="1755248" y="1"/>
                </a:moveTo>
                <a:lnTo>
                  <a:pt x="1755248" y="3534"/>
                </a:lnTo>
                <a:lnTo>
                  <a:pt x="2898298" y="3534"/>
                </a:lnTo>
                <a:lnTo>
                  <a:pt x="2898298" y="1"/>
                </a:lnTo>
                <a:lnTo>
                  <a:pt x="8357549" y="1"/>
                </a:lnTo>
                <a:lnTo>
                  <a:pt x="8357549" y="4452070"/>
                </a:lnTo>
                <a:lnTo>
                  <a:pt x="2898298" y="4452070"/>
                </a:lnTo>
                <a:lnTo>
                  <a:pt x="2898298" y="4452069"/>
                </a:lnTo>
                <a:lnTo>
                  <a:pt x="2823441" y="4452069"/>
                </a:lnTo>
                <a:lnTo>
                  <a:pt x="2823441" y="4452070"/>
                </a:lnTo>
                <a:lnTo>
                  <a:pt x="7401" y="4452070"/>
                </a:lnTo>
                <a:lnTo>
                  <a:pt x="7401" y="1282756"/>
                </a:lnTo>
                <a:lnTo>
                  <a:pt x="6213" y="1282756"/>
                </a:lnTo>
                <a:lnTo>
                  <a:pt x="7401" y="1281886"/>
                </a:lnTo>
                <a:lnTo>
                  <a:pt x="7401" y="1279579"/>
                </a:lnTo>
                <a:lnTo>
                  <a:pt x="10545" y="1279579"/>
                </a:lnTo>
                <a:close/>
                <a:moveTo>
                  <a:pt x="0" y="0"/>
                </a:moveTo>
                <a:lnTo>
                  <a:pt x="1519927" y="0"/>
                </a:lnTo>
                <a:lnTo>
                  <a:pt x="0" y="11494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320224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3"/>
            <a:ext cx="14630400" cy="16459206"/>
          </a:xfrm>
          <a:custGeom>
            <a:avLst/>
            <a:gdLst>
              <a:gd name="connsiteX0" fmla="*/ 0 w 4572000"/>
              <a:gd name="connsiteY0" fmla="*/ 1 h 5143502"/>
              <a:gd name="connsiteX1" fmla="*/ 2986486 w 4572000"/>
              <a:gd name="connsiteY1" fmla="*/ 1 h 5143502"/>
              <a:gd name="connsiteX2" fmla="*/ 2986486 w 4572000"/>
              <a:gd name="connsiteY2" fmla="*/ 4083 h 5143502"/>
              <a:gd name="connsiteX3" fmla="*/ 3611791 w 4572000"/>
              <a:gd name="connsiteY3" fmla="*/ 4083 h 5143502"/>
              <a:gd name="connsiteX4" fmla="*/ 3611791 w 4572000"/>
              <a:gd name="connsiteY4" fmla="*/ 1 h 5143502"/>
              <a:gd name="connsiteX5" fmla="*/ 4566232 w 4572000"/>
              <a:gd name="connsiteY5" fmla="*/ 1478305 h 5143502"/>
              <a:gd name="connsiteX6" fmla="*/ 4567952 w 4572000"/>
              <a:gd name="connsiteY6" fmla="*/ 1478305 h 5143502"/>
              <a:gd name="connsiteX7" fmla="*/ 4567952 w 4572000"/>
              <a:gd name="connsiteY7" fmla="*/ 1480969 h 5143502"/>
              <a:gd name="connsiteX8" fmla="*/ 4568601 w 4572000"/>
              <a:gd name="connsiteY8" fmla="*/ 1481975 h 5143502"/>
              <a:gd name="connsiteX9" fmla="*/ 4567952 w 4572000"/>
              <a:gd name="connsiteY9" fmla="*/ 1481975 h 5143502"/>
              <a:gd name="connsiteX10" fmla="*/ 4567952 w 4572000"/>
              <a:gd name="connsiteY10" fmla="*/ 5143502 h 5143502"/>
              <a:gd name="connsiteX11" fmla="*/ 3027436 w 4572000"/>
              <a:gd name="connsiteY11" fmla="*/ 5143502 h 5143502"/>
              <a:gd name="connsiteX12" fmla="*/ 3027436 w 4572000"/>
              <a:gd name="connsiteY12" fmla="*/ 5143501 h 5143502"/>
              <a:gd name="connsiteX13" fmla="*/ 2986486 w 4572000"/>
              <a:gd name="connsiteY13" fmla="*/ 5143501 h 5143502"/>
              <a:gd name="connsiteX14" fmla="*/ 2986486 w 4572000"/>
              <a:gd name="connsiteY14" fmla="*/ 5143502 h 5143502"/>
              <a:gd name="connsiteX15" fmla="*/ 0 w 4572000"/>
              <a:gd name="connsiteY15" fmla="*/ 5143502 h 5143502"/>
              <a:gd name="connsiteX16" fmla="*/ 3740524 w 4572000"/>
              <a:gd name="connsiteY16" fmla="*/ 0 h 5143502"/>
              <a:gd name="connsiteX17" fmla="*/ 4572000 w 4572000"/>
              <a:gd name="connsiteY17" fmla="*/ 0 h 5143502"/>
              <a:gd name="connsiteX18" fmla="*/ 4572000 w 4572000"/>
              <a:gd name="connsiteY18" fmla="*/ 1327958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72000" h="5143502">
                <a:moveTo>
                  <a:pt x="0" y="1"/>
                </a:moveTo>
                <a:lnTo>
                  <a:pt x="2986486" y="1"/>
                </a:lnTo>
                <a:lnTo>
                  <a:pt x="2986486" y="4083"/>
                </a:lnTo>
                <a:lnTo>
                  <a:pt x="3611791" y="4083"/>
                </a:lnTo>
                <a:lnTo>
                  <a:pt x="3611791" y="1"/>
                </a:lnTo>
                <a:lnTo>
                  <a:pt x="4566232" y="1478305"/>
                </a:lnTo>
                <a:lnTo>
                  <a:pt x="4567952" y="1478305"/>
                </a:lnTo>
                <a:lnTo>
                  <a:pt x="4567952" y="1480969"/>
                </a:lnTo>
                <a:lnTo>
                  <a:pt x="4568601" y="1481975"/>
                </a:lnTo>
                <a:lnTo>
                  <a:pt x="4567952" y="1481975"/>
                </a:lnTo>
                <a:lnTo>
                  <a:pt x="4567952" y="5143502"/>
                </a:lnTo>
                <a:lnTo>
                  <a:pt x="3027436" y="5143502"/>
                </a:lnTo>
                <a:lnTo>
                  <a:pt x="3027436" y="5143501"/>
                </a:lnTo>
                <a:lnTo>
                  <a:pt x="2986486" y="5143501"/>
                </a:lnTo>
                <a:lnTo>
                  <a:pt x="2986486" y="5143502"/>
                </a:lnTo>
                <a:lnTo>
                  <a:pt x="0" y="5143502"/>
                </a:lnTo>
                <a:close/>
                <a:moveTo>
                  <a:pt x="3740524" y="0"/>
                </a:moveTo>
                <a:lnTo>
                  <a:pt x="4572000" y="0"/>
                </a:lnTo>
                <a:lnTo>
                  <a:pt x="4572000" y="13279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26231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914396"/>
            <a:ext cx="21214080" cy="7071360"/>
          </a:xfrm>
          <a:custGeom>
            <a:avLst/>
            <a:gdLst>
              <a:gd name="connsiteX0" fmla="*/ 0 w 6629400"/>
              <a:gd name="connsiteY0" fmla="*/ 0 h 2209800"/>
              <a:gd name="connsiteX1" fmla="*/ 6629400 w 6629400"/>
              <a:gd name="connsiteY1" fmla="*/ 0 h 2209800"/>
              <a:gd name="connsiteX2" fmla="*/ 4938796 w 6629400"/>
              <a:gd name="connsiteY2" fmla="*/ 2209800 h 2209800"/>
              <a:gd name="connsiteX3" fmla="*/ 0 w 6629400"/>
              <a:gd name="connsiteY3" fmla="*/ 22098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2209800">
                <a:moveTo>
                  <a:pt x="0" y="0"/>
                </a:moveTo>
                <a:lnTo>
                  <a:pt x="6629400" y="0"/>
                </a:lnTo>
                <a:lnTo>
                  <a:pt x="4938796" y="2209800"/>
                </a:lnTo>
                <a:lnTo>
                  <a:pt x="0" y="2209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23886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1273503" y="1188716"/>
            <a:ext cx="26713798" cy="14081760"/>
          </a:xfrm>
          <a:custGeom>
            <a:avLst/>
            <a:gdLst>
              <a:gd name="connsiteX0" fmla="*/ 0 w 8348062"/>
              <a:gd name="connsiteY0" fmla="*/ 0 h 4400550"/>
              <a:gd name="connsiteX1" fmla="*/ 8348062 w 8348062"/>
              <a:gd name="connsiteY1" fmla="*/ 0 h 4400550"/>
              <a:gd name="connsiteX2" fmla="*/ 8348062 w 8348062"/>
              <a:gd name="connsiteY2" fmla="*/ 4400550 h 4400550"/>
              <a:gd name="connsiteX3" fmla="*/ 0 w 8348062"/>
              <a:gd name="connsiteY3" fmla="*/ 4400550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8062" h="4400550">
                <a:moveTo>
                  <a:pt x="0" y="0"/>
                </a:moveTo>
                <a:lnTo>
                  <a:pt x="8348062" y="0"/>
                </a:lnTo>
                <a:lnTo>
                  <a:pt x="8348062" y="4400550"/>
                </a:lnTo>
                <a:lnTo>
                  <a:pt x="0" y="4400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287381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9814557"/>
            <a:ext cx="14630400" cy="5721018"/>
          </a:xfrm>
          <a:custGeom>
            <a:avLst/>
            <a:gdLst>
              <a:gd name="connsiteX0" fmla="*/ 0 w 4572000"/>
              <a:gd name="connsiteY0" fmla="*/ 0 h 1787818"/>
              <a:gd name="connsiteX1" fmla="*/ 4572000 w 4572000"/>
              <a:gd name="connsiteY1" fmla="*/ 0 h 1787818"/>
              <a:gd name="connsiteX2" fmla="*/ 4572000 w 4572000"/>
              <a:gd name="connsiteY2" fmla="*/ 1787818 h 1787818"/>
              <a:gd name="connsiteX3" fmla="*/ 0 w 4572000"/>
              <a:gd name="connsiteY3" fmla="*/ 1787818 h 178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787818">
                <a:moveTo>
                  <a:pt x="0" y="0"/>
                </a:moveTo>
                <a:lnTo>
                  <a:pt x="4572000" y="0"/>
                </a:lnTo>
                <a:lnTo>
                  <a:pt x="4572000" y="1787818"/>
                </a:lnTo>
                <a:lnTo>
                  <a:pt x="0" y="17878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3870957"/>
            <a:ext cx="14630400" cy="5721018"/>
          </a:xfrm>
          <a:custGeom>
            <a:avLst/>
            <a:gdLst>
              <a:gd name="connsiteX0" fmla="*/ 0 w 4572000"/>
              <a:gd name="connsiteY0" fmla="*/ 0 h 1787818"/>
              <a:gd name="connsiteX1" fmla="*/ 4572000 w 4572000"/>
              <a:gd name="connsiteY1" fmla="*/ 0 h 1787818"/>
              <a:gd name="connsiteX2" fmla="*/ 4572000 w 4572000"/>
              <a:gd name="connsiteY2" fmla="*/ 1787818 h 1787818"/>
              <a:gd name="connsiteX3" fmla="*/ 0 w 4572000"/>
              <a:gd name="connsiteY3" fmla="*/ 1787818 h 178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787818">
                <a:moveTo>
                  <a:pt x="0" y="0"/>
                </a:moveTo>
                <a:lnTo>
                  <a:pt x="4572000" y="0"/>
                </a:lnTo>
                <a:lnTo>
                  <a:pt x="4572000" y="1787818"/>
                </a:lnTo>
                <a:lnTo>
                  <a:pt x="0" y="17878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792014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4511037"/>
            <a:ext cx="7315200" cy="10667514"/>
          </a:xfrm>
          <a:custGeom>
            <a:avLst/>
            <a:gdLst>
              <a:gd name="connsiteX0" fmla="*/ 0 w 2286000"/>
              <a:gd name="connsiteY0" fmla="*/ 0 h 3333598"/>
              <a:gd name="connsiteX1" fmla="*/ 2286000 w 2286000"/>
              <a:gd name="connsiteY1" fmla="*/ 0 h 3333598"/>
              <a:gd name="connsiteX2" fmla="*/ 2286000 w 2286000"/>
              <a:gd name="connsiteY2" fmla="*/ 3333598 h 3333598"/>
              <a:gd name="connsiteX3" fmla="*/ 0 w 2286000"/>
              <a:gd name="connsiteY3" fmla="*/ 3333598 h 3333598"/>
              <a:gd name="connsiteX4" fmla="*/ 0 w 2286000"/>
              <a:gd name="connsiteY4" fmla="*/ 1650649 h 3333598"/>
              <a:gd name="connsiteX5" fmla="*/ 0 w 2286000"/>
              <a:gd name="connsiteY5" fmla="*/ 748349 h 333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3333598">
                <a:moveTo>
                  <a:pt x="0" y="0"/>
                </a:moveTo>
                <a:lnTo>
                  <a:pt x="2286000" y="0"/>
                </a:lnTo>
                <a:lnTo>
                  <a:pt x="2286000" y="3333598"/>
                </a:lnTo>
                <a:lnTo>
                  <a:pt x="0" y="3333598"/>
                </a:lnTo>
                <a:lnTo>
                  <a:pt x="0" y="1650649"/>
                </a:lnTo>
                <a:lnTo>
                  <a:pt x="0" y="748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14630404" y="4511037"/>
            <a:ext cx="7315200" cy="10667514"/>
          </a:xfrm>
          <a:custGeom>
            <a:avLst/>
            <a:gdLst>
              <a:gd name="connsiteX0" fmla="*/ 0 w 2286000"/>
              <a:gd name="connsiteY0" fmla="*/ 0 h 3333598"/>
              <a:gd name="connsiteX1" fmla="*/ 2286000 w 2286000"/>
              <a:gd name="connsiteY1" fmla="*/ 0 h 3333598"/>
              <a:gd name="connsiteX2" fmla="*/ 2286000 w 2286000"/>
              <a:gd name="connsiteY2" fmla="*/ 3333598 h 3333598"/>
              <a:gd name="connsiteX3" fmla="*/ 0 w 2286000"/>
              <a:gd name="connsiteY3" fmla="*/ 3333598 h 333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3333598">
                <a:moveTo>
                  <a:pt x="0" y="0"/>
                </a:moveTo>
                <a:lnTo>
                  <a:pt x="2286000" y="0"/>
                </a:lnTo>
                <a:lnTo>
                  <a:pt x="2286000" y="3333598"/>
                </a:lnTo>
                <a:lnTo>
                  <a:pt x="0" y="3333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25233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7567168" y="9981188"/>
            <a:ext cx="6811264" cy="5858212"/>
          </a:xfrm>
          <a:custGeom>
            <a:avLst/>
            <a:gdLst>
              <a:gd name="connsiteX0" fmla="*/ 0 w 2128520"/>
              <a:gd name="connsiteY0" fmla="*/ 0 h 1830691"/>
              <a:gd name="connsiteX1" fmla="*/ 2128520 w 2128520"/>
              <a:gd name="connsiteY1" fmla="*/ 0 h 1830691"/>
              <a:gd name="connsiteX2" fmla="*/ 2128520 w 2128520"/>
              <a:gd name="connsiteY2" fmla="*/ 1830691 h 1830691"/>
              <a:gd name="connsiteX3" fmla="*/ 0 w 2128520"/>
              <a:gd name="connsiteY3" fmla="*/ 1830691 h 1830691"/>
              <a:gd name="connsiteX4" fmla="*/ 0 w 2128520"/>
              <a:gd name="connsiteY4" fmla="*/ 906477 h 1830691"/>
              <a:gd name="connsiteX5" fmla="*/ 0 w 2128520"/>
              <a:gd name="connsiteY5" fmla="*/ 410966 h 18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8520" h="1830691">
                <a:moveTo>
                  <a:pt x="0" y="0"/>
                </a:moveTo>
                <a:lnTo>
                  <a:pt x="2128520" y="0"/>
                </a:lnTo>
                <a:lnTo>
                  <a:pt x="2128520" y="1830691"/>
                </a:lnTo>
                <a:lnTo>
                  <a:pt x="0" y="1830691"/>
                </a:lnTo>
                <a:lnTo>
                  <a:pt x="0" y="906477"/>
                </a:lnTo>
                <a:lnTo>
                  <a:pt x="0" y="410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7567168" y="3815906"/>
            <a:ext cx="6811264" cy="5876740"/>
          </a:xfrm>
          <a:custGeom>
            <a:avLst/>
            <a:gdLst>
              <a:gd name="connsiteX0" fmla="*/ 0 w 2128520"/>
              <a:gd name="connsiteY0" fmla="*/ 0 h 1836481"/>
              <a:gd name="connsiteX1" fmla="*/ 2128520 w 2128520"/>
              <a:gd name="connsiteY1" fmla="*/ 0 h 1836481"/>
              <a:gd name="connsiteX2" fmla="*/ 2128520 w 2128520"/>
              <a:gd name="connsiteY2" fmla="*/ 1836481 h 1836481"/>
              <a:gd name="connsiteX3" fmla="*/ 0 w 2128520"/>
              <a:gd name="connsiteY3" fmla="*/ 1836481 h 1836481"/>
              <a:gd name="connsiteX4" fmla="*/ 0 w 2128520"/>
              <a:gd name="connsiteY4" fmla="*/ 909343 h 1836481"/>
              <a:gd name="connsiteX5" fmla="*/ 0 w 2128520"/>
              <a:gd name="connsiteY5" fmla="*/ 412266 h 183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8520" h="1836481">
                <a:moveTo>
                  <a:pt x="0" y="0"/>
                </a:moveTo>
                <a:lnTo>
                  <a:pt x="2128520" y="0"/>
                </a:lnTo>
                <a:lnTo>
                  <a:pt x="2128520" y="1836481"/>
                </a:lnTo>
                <a:lnTo>
                  <a:pt x="0" y="1836481"/>
                </a:lnTo>
                <a:lnTo>
                  <a:pt x="0" y="909343"/>
                </a:lnTo>
                <a:lnTo>
                  <a:pt x="0" y="412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22197568" y="3815906"/>
            <a:ext cx="7063232" cy="12023492"/>
          </a:xfrm>
          <a:custGeom>
            <a:avLst/>
            <a:gdLst>
              <a:gd name="connsiteX0" fmla="*/ 0 w 2207260"/>
              <a:gd name="connsiteY0" fmla="*/ 0 h 3757341"/>
              <a:gd name="connsiteX1" fmla="*/ 2207260 w 2207260"/>
              <a:gd name="connsiteY1" fmla="*/ 0 h 3757341"/>
              <a:gd name="connsiteX2" fmla="*/ 2207260 w 2207260"/>
              <a:gd name="connsiteY2" fmla="*/ 3757341 h 3757341"/>
              <a:gd name="connsiteX3" fmla="*/ 0 w 2207260"/>
              <a:gd name="connsiteY3" fmla="*/ 3757341 h 3757341"/>
              <a:gd name="connsiteX4" fmla="*/ 0 w 2207260"/>
              <a:gd name="connsiteY4" fmla="*/ 1860468 h 3757341"/>
              <a:gd name="connsiteX5" fmla="*/ 0 w 2207260"/>
              <a:gd name="connsiteY5" fmla="*/ 843474 h 375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260" h="3757341">
                <a:moveTo>
                  <a:pt x="0" y="0"/>
                </a:moveTo>
                <a:lnTo>
                  <a:pt x="2207260" y="0"/>
                </a:lnTo>
                <a:lnTo>
                  <a:pt x="2207260" y="3757341"/>
                </a:lnTo>
                <a:lnTo>
                  <a:pt x="0" y="3757341"/>
                </a:lnTo>
                <a:lnTo>
                  <a:pt x="0" y="1860468"/>
                </a:lnTo>
                <a:lnTo>
                  <a:pt x="0" y="843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8288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3815906"/>
            <a:ext cx="29260800" cy="5876740"/>
          </a:xfrm>
          <a:custGeom>
            <a:avLst/>
            <a:gdLst>
              <a:gd name="connsiteX0" fmla="*/ 0 w 9144000"/>
              <a:gd name="connsiteY0" fmla="*/ 0 h 1836481"/>
              <a:gd name="connsiteX1" fmla="*/ 9144000 w 9144000"/>
              <a:gd name="connsiteY1" fmla="*/ 0 h 1836481"/>
              <a:gd name="connsiteX2" fmla="*/ 9144000 w 9144000"/>
              <a:gd name="connsiteY2" fmla="*/ 1836481 h 1836481"/>
              <a:gd name="connsiteX3" fmla="*/ 0 w 9144000"/>
              <a:gd name="connsiteY3" fmla="*/ 1836481 h 1836481"/>
              <a:gd name="connsiteX4" fmla="*/ 0 w 9144000"/>
              <a:gd name="connsiteY4" fmla="*/ 909344 h 1836481"/>
              <a:gd name="connsiteX5" fmla="*/ 0 w 9144000"/>
              <a:gd name="connsiteY5" fmla="*/ 412266 h 183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836481">
                <a:moveTo>
                  <a:pt x="0" y="0"/>
                </a:moveTo>
                <a:lnTo>
                  <a:pt x="9144000" y="0"/>
                </a:lnTo>
                <a:lnTo>
                  <a:pt x="9144000" y="1836481"/>
                </a:lnTo>
                <a:lnTo>
                  <a:pt x="0" y="1836481"/>
                </a:lnTo>
                <a:lnTo>
                  <a:pt x="0" y="909344"/>
                </a:lnTo>
                <a:lnTo>
                  <a:pt x="0" y="412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556208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9509769" y="2828228"/>
            <a:ext cx="1848820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9509769" y="1092207"/>
            <a:ext cx="1848820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l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1453316" y="3213633"/>
            <a:ext cx="6211428" cy="10201286"/>
          </a:xfrm>
          <a:custGeom>
            <a:avLst/>
            <a:gdLst>
              <a:gd name="connsiteX0" fmla="*/ 1941071 w 1941071"/>
              <a:gd name="connsiteY0" fmla="*/ 0 h 3187902"/>
              <a:gd name="connsiteX1" fmla="*/ 1941071 w 1941071"/>
              <a:gd name="connsiteY1" fmla="*/ 3187902 h 3187902"/>
              <a:gd name="connsiteX2" fmla="*/ 0 w 1941071"/>
              <a:gd name="connsiteY2" fmla="*/ 3187902 h 3187902"/>
              <a:gd name="connsiteX3" fmla="*/ 0 w 1941071"/>
              <a:gd name="connsiteY3" fmla="*/ 3113 h 31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1071" h="3187902">
                <a:moveTo>
                  <a:pt x="1941071" y="0"/>
                </a:moveTo>
                <a:lnTo>
                  <a:pt x="1941071" y="3187902"/>
                </a:lnTo>
                <a:lnTo>
                  <a:pt x="0" y="3187902"/>
                </a:lnTo>
                <a:lnTo>
                  <a:pt x="0" y="31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68223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2181221" y="5884222"/>
            <a:ext cx="4858618" cy="7979504"/>
          </a:xfrm>
          <a:custGeom>
            <a:avLst/>
            <a:gdLst>
              <a:gd name="connsiteX0" fmla="*/ 1518318 w 1518318"/>
              <a:gd name="connsiteY0" fmla="*/ 0 h 2493595"/>
              <a:gd name="connsiteX1" fmla="*/ 1518318 w 1518318"/>
              <a:gd name="connsiteY1" fmla="*/ 2493595 h 2493595"/>
              <a:gd name="connsiteX2" fmla="*/ 0 w 1518318"/>
              <a:gd name="connsiteY2" fmla="*/ 2493595 h 2493595"/>
              <a:gd name="connsiteX3" fmla="*/ 0 w 1518318"/>
              <a:gd name="connsiteY3" fmla="*/ 2435 h 249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8318" h="2493595">
                <a:moveTo>
                  <a:pt x="1518318" y="0"/>
                </a:moveTo>
                <a:lnTo>
                  <a:pt x="1518318" y="2493595"/>
                </a:lnTo>
                <a:lnTo>
                  <a:pt x="0" y="2493595"/>
                </a:lnTo>
                <a:lnTo>
                  <a:pt x="0" y="2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81670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7518400" y="1178556"/>
            <a:ext cx="14224000" cy="14224000"/>
          </a:xfrm>
          <a:custGeom>
            <a:avLst/>
            <a:gdLst>
              <a:gd name="connsiteX0" fmla="*/ 2222500 w 4445000"/>
              <a:gd name="connsiteY0" fmla="*/ 1360037 h 4445000"/>
              <a:gd name="connsiteX1" fmla="*/ 1360037 w 4445000"/>
              <a:gd name="connsiteY1" fmla="*/ 2222500 h 4445000"/>
              <a:gd name="connsiteX2" fmla="*/ 2222500 w 4445000"/>
              <a:gd name="connsiteY2" fmla="*/ 3084963 h 4445000"/>
              <a:gd name="connsiteX3" fmla="*/ 3084963 w 4445000"/>
              <a:gd name="connsiteY3" fmla="*/ 2222500 h 4445000"/>
              <a:gd name="connsiteX4" fmla="*/ 2222500 w 4445000"/>
              <a:gd name="connsiteY4" fmla="*/ 1360037 h 4445000"/>
              <a:gd name="connsiteX5" fmla="*/ 2222500 w 4445000"/>
              <a:gd name="connsiteY5" fmla="*/ 0 h 4445000"/>
              <a:gd name="connsiteX6" fmla="*/ 4445000 w 4445000"/>
              <a:gd name="connsiteY6" fmla="*/ 2222500 h 4445000"/>
              <a:gd name="connsiteX7" fmla="*/ 2222500 w 4445000"/>
              <a:gd name="connsiteY7" fmla="*/ 4445000 h 4445000"/>
              <a:gd name="connsiteX8" fmla="*/ 0 w 4445000"/>
              <a:gd name="connsiteY8" fmla="*/ 2222500 h 4445000"/>
              <a:gd name="connsiteX9" fmla="*/ 2222500 w 4445000"/>
              <a:gd name="connsiteY9" fmla="*/ 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45000" h="4445000">
                <a:moveTo>
                  <a:pt x="2222500" y="1360037"/>
                </a:moveTo>
                <a:cubicBezTo>
                  <a:pt x="1746175" y="1360037"/>
                  <a:pt x="1360037" y="1746175"/>
                  <a:pt x="1360037" y="2222500"/>
                </a:cubicBezTo>
                <a:cubicBezTo>
                  <a:pt x="1360037" y="2698825"/>
                  <a:pt x="1746175" y="3084963"/>
                  <a:pt x="2222500" y="3084963"/>
                </a:cubicBezTo>
                <a:cubicBezTo>
                  <a:pt x="2698825" y="3084963"/>
                  <a:pt x="3084963" y="2698825"/>
                  <a:pt x="3084963" y="2222500"/>
                </a:cubicBezTo>
                <a:cubicBezTo>
                  <a:pt x="3084963" y="1746175"/>
                  <a:pt x="2698825" y="1360037"/>
                  <a:pt x="2222500" y="1360037"/>
                </a:cubicBezTo>
                <a:close/>
                <a:moveTo>
                  <a:pt x="2222500" y="0"/>
                </a:moveTo>
                <a:cubicBezTo>
                  <a:pt x="3449953" y="0"/>
                  <a:pt x="4445000" y="995047"/>
                  <a:pt x="4445000" y="2222500"/>
                </a:cubicBezTo>
                <a:cubicBezTo>
                  <a:pt x="4445000" y="3449953"/>
                  <a:pt x="3449953" y="4445000"/>
                  <a:pt x="2222500" y="4445000"/>
                </a:cubicBezTo>
                <a:cubicBezTo>
                  <a:pt x="995048" y="4445000"/>
                  <a:pt x="0" y="3449953"/>
                  <a:pt x="0" y="2222500"/>
                </a:cubicBezTo>
                <a:cubicBezTo>
                  <a:pt x="0" y="995047"/>
                  <a:pt x="995048" y="0"/>
                  <a:pt x="22225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164010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10990800" y="5266906"/>
            <a:ext cx="7273376" cy="9129540"/>
          </a:xfrm>
          <a:custGeom>
            <a:avLst/>
            <a:gdLst>
              <a:gd name="connsiteX0" fmla="*/ 12662 w 2272930"/>
              <a:gd name="connsiteY0" fmla="*/ 0 h 2852981"/>
              <a:gd name="connsiteX1" fmla="*/ 2262378 w 2272930"/>
              <a:gd name="connsiteY1" fmla="*/ 2109 h 2852981"/>
              <a:gd name="connsiteX2" fmla="*/ 2272930 w 2272930"/>
              <a:gd name="connsiteY2" fmla="*/ 14760 h 2852981"/>
              <a:gd name="connsiteX3" fmla="*/ 2272930 w 2272930"/>
              <a:gd name="connsiteY3" fmla="*/ 2842438 h 2852981"/>
              <a:gd name="connsiteX4" fmla="*/ 2260268 w 2272930"/>
              <a:gd name="connsiteY4" fmla="*/ 2852981 h 2852981"/>
              <a:gd name="connsiteX5" fmla="*/ 12662 w 2272930"/>
              <a:gd name="connsiteY5" fmla="*/ 2852981 h 2852981"/>
              <a:gd name="connsiteX6" fmla="*/ 0 w 2272930"/>
              <a:gd name="connsiteY6" fmla="*/ 2840329 h 2852981"/>
              <a:gd name="connsiteX7" fmla="*/ 2110 w 2272930"/>
              <a:gd name="connsiteY7" fmla="*/ 12652 h 2852981"/>
              <a:gd name="connsiteX8" fmla="*/ 12662 w 2272930"/>
              <a:gd name="connsiteY8" fmla="*/ 0 h 285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2930" h="2852981">
                <a:moveTo>
                  <a:pt x="12662" y="0"/>
                </a:moveTo>
                <a:cubicBezTo>
                  <a:pt x="2262378" y="2109"/>
                  <a:pt x="2262378" y="2109"/>
                  <a:pt x="2262378" y="2109"/>
                </a:cubicBezTo>
                <a:cubicBezTo>
                  <a:pt x="2268709" y="2109"/>
                  <a:pt x="2272930" y="6326"/>
                  <a:pt x="2272930" y="14760"/>
                </a:cubicBezTo>
                <a:cubicBezTo>
                  <a:pt x="2272930" y="2842438"/>
                  <a:pt x="2272930" y="2842438"/>
                  <a:pt x="2272930" y="2842438"/>
                </a:cubicBezTo>
                <a:cubicBezTo>
                  <a:pt x="2272930" y="2848764"/>
                  <a:pt x="2266599" y="2852981"/>
                  <a:pt x="2260268" y="2852981"/>
                </a:cubicBezTo>
                <a:cubicBezTo>
                  <a:pt x="12662" y="2852981"/>
                  <a:pt x="12662" y="2852981"/>
                  <a:pt x="12662" y="2852981"/>
                </a:cubicBezTo>
                <a:cubicBezTo>
                  <a:pt x="6331" y="2852981"/>
                  <a:pt x="0" y="2846655"/>
                  <a:pt x="0" y="2840329"/>
                </a:cubicBezTo>
                <a:cubicBezTo>
                  <a:pt x="2110" y="12652"/>
                  <a:pt x="2110" y="12652"/>
                  <a:pt x="2110" y="12652"/>
                </a:cubicBezTo>
                <a:cubicBezTo>
                  <a:pt x="2110" y="6326"/>
                  <a:pt x="6331" y="0"/>
                  <a:pt x="126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974343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-4"/>
            <a:ext cx="29260800" cy="9692640"/>
          </a:xfrm>
          <a:custGeom>
            <a:avLst/>
            <a:gdLst>
              <a:gd name="connsiteX0" fmla="*/ 0 w 9144000"/>
              <a:gd name="connsiteY0" fmla="*/ 0 h 3028950"/>
              <a:gd name="connsiteX1" fmla="*/ 9144000 w 9144000"/>
              <a:gd name="connsiteY1" fmla="*/ 0 h 3028950"/>
              <a:gd name="connsiteX2" fmla="*/ 9144000 w 9144000"/>
              <a:gd name="connsiteY2" fmla="*/ 3028950 h 3028950"/>
              <a:gd name="connsiteX3" fmla="*/ 0 w 9144000"/>
              <a:gd name="connsiteY3" fmla="*/ 3028950 h 3028950"/>
              <a:gd name="connsiteX4" fmla="*/ 0 w 9144000"/>
              <a:gd name="connsiteY4" fmla="*/ 1499801 h 3028950"/>
              <a:gd name="connsiteX5" fmla="*/ 0 w 9144000"/>
              <a:gd name="connsiteY5" fmla="*/ 679959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028950">
                <a:moveTo>
                  <a:pt x="0" y="0"/>
                </a:moveTo>
                <a:lnTo>
                  <a:pt x="9144000" y="0"/>
                </a:lnTo>
                <a:lnTo>
                  <a:pt x="9144000" y="3028950"/>
                </a:lnTo>
                <a:lnTo>
                  <a:pt x="0" y="3028950"/>
                </a:lnTo>
                <a:lnTo>
                  <a:pt x="0" y="1499801"/>
                </a:lnTo>
                <a:lnTo>
                  <a:pt x="0" y="6799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61527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15966399" y="7866045"/>
            <a:ext cx="9759050" cy="58308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6400" dirty="0"/>
          </a:p>
        </p:txBody>
      </p:sp>
      <p:sp>
        <p:nvSpPr>
          <p:cNvPr id="1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17004464" y="6711954"/>
            <a:ext cx="9771060" cy="5827972"/>
          </a:xfrm>
          <a:custGeom>
            <a:avLst/>
            <a:gdLst>
              <a:gd name="connsiteX0" fmla="*/ 0 w 3053456"/>
              <a:gd name="connsiteY0" fmla="*/ 0 h 1821241"/>
              <a:gd name="connsiteX1" fmla="*/ 3053456 w 3053456"/>
              <a:gd name="connsiteY1" fmla="*/ 0 h 1821241"/>
              <a:gd name="connsiteX2" fmla="*/ 3053456 w 3053456"/>
              <a:gd name="connsiteY2" fmla="*/ 1821241 h 1821241"/>
              <a:gd name="connsiteX3" fmla="*/ 0 w 3053456"/>
              <a:gd name="connsiteY3" fmla="*/ 1821241 h 1821241"/>
              <a:gd name="connsiteX4" fmla="*/ 0 w 3053456"/>
              <a:gd name="connsiteY4" fmla="*/ 901797 h 1821241"/>
              <a:gd name="connsiteX5" fmla="*/ 0 w 3053456"/>
              <a:gd name="connsiteY5" fmla="*/ 408845 h 182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3456" h="1821241">
                <a:moveTo>
                  <a:pt x="0" y="0"/>
                </a:moveTo>
                <a:lnTo>
                  <a:pt x="3053456" y="0"/>
                </a:lnTo>
                <a:lnTo>
                  <a:pt x="3053456" y="1821241"/>
                </a:lnTo>
                <a:lnTo>
                  <a:pt x="0" y="1821241"/>
                </a:lnTo>
                <a:lnTo>
                  <a:pt x="0" y="901797"/>
                </a:lnTo>
                <a:lnTo>
                  <a:pt x="0" y="4088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264180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5085746" y="5313360"/>
            <a:ext cx="5866932" cy="5865184"/>
          </a:xfrm>
          <a:custGeom>
            <a:avLst/>
            <a:gdLst>
              <a:gd name="connsiteX0" fmla="*/ 916708 w 1833416"/>
              <a:gd name="connsiteY0" fmla="*/ 0 h 1832870"/>
              <a:gd name="connsiteX1" fmla="*/ 1833416 w 1833416"/>
              <a:gd name="connsiteY1" fmla="*/ 916435 h 1832870"/>
              <a:gd name="connsiteX2" fmla="*/ 916708 w 1833416"/>
              <a:gd name="connsiteY2" fmla="*/ 1832870 h 1832870"/>
              <a:gd name="connsiteX3" fmla="*/ 0 w 1833416"/>
              <a:gd name="connsiteY3" fmla="*/ 916435 h 183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3416" h="1832870">
                <a:moveTo>
                  <a:pt x="916708" y="0"/>
                </a:moveTo>
                <a:lnTo>
                  <a:pt x="1833416" y="916435"/>
                </a:lnTo>
                <a:lnTo>
                  <a:pt x="916708" y="1832870"/>
                </a:lnTo>
                <a:lnTo>
                  <a:pt x="0" y="916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10937908" y="3840480"/>
            <a:ext cx="7350092" cy="7347904"/>
          </a:xfrm>
          <a:custGeom>
            <a:avLst/>
            <a:gdLst>
              <a:gd name="connsiteX0" fmla="*/ 1148452 w 2296904"/>
              <a:gd name="connsiteY0" fmla="*/ 0 h 2296220"/>
              <a:gd name="connsiteX1" fmla="*/ 2296904 w 2296904"/>
              <a:gd name="connsiteY1" fmla="*/ 1148110 h 2296220"/>
              <a:gd name="connsiteX2" fmla="*/ 1148452 w 2296904"/>
              <a:gd name="connsiteY2" fmla="*/ 2296220 h 2296220"/>
              <a:gd name="connsiteX3" fmla="*/ 0 w 2296904"/>
              <a:gd name="connsiteY3" fmla="*/ 1148110 h 22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904" h="2296220">
                <a:moveTo>
                  <a:pt x="1148452" y="0"/>
                </a:moveTo>
                <a:lnTo>
                  <a:pt x="2296904" y="1148110"/>
                </a:lnTo>
                <a:lnTo>
                  <a:pt x="1148452" y="2296220"/>
                </a:lnTo>
                <a:lnTo>
                  <a:pt x="0" y="11481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18273228" y="5313360"/>
            <a:ext cx="5866932" cy="5865184"/>
          </a:xfrm>
          <a:custGeom>
            <a:avLst/>
            <a:gdLst>
              <a:gd name="connsiteX0" fmla="*/ 916708 w 1833416"/>
              <a:gd name="connsiteY0" fmla="*/ 0 h 1832870"/>
              <a:gd name="connsiteX1" fmla="*/ 1833416 w 1833416"/>
              <a:gd name="connsiteY1" fmla="*/ 916435 h 1832870"/>
              <a:gd name="connsiteX2" fmla="*/ 916708 w 1833416"/>
              <a:gd name="connsiteY2" fmla="*/ 1832870 h 1832870"/>
              <a:gd name="connsiteX3" fmla="*/ 0 w 1833416"/>
              <a:gd name="connsiteY3" fmla="*/ 916435 h 183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3416" h="1832870">
                <a:moveTo>
                  <a:pt x="916708" y="0"/>
                </a:moveTo>
                <a:lnTo>
                  <a:pt x="1833416" y="916435"/>
                </a:lnTo>
                <a:lnTo>
                  <a:pt x="916708" y="1832870"/>
                </a:lnTo>
                <a:lnTo>
                  <a:pt x="0" y="916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090959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1219201" y="5795367"/>
            <a:ext cx="26778758" cy="8066490"/>
          </a:xfrm>
          <a:custGeom>
            <a:avLst/>
            <a:gdLst>
              <a:gd name="connsiteX0" fmla="*/ 6859279 w 8368362"/>
              <a:gd name="connsiteY0" fmla="*/ 862627 h 2520778"/>
              <a:gd name="connsiteX1" fmla="*/ 8368362 w 8368362"/>
              <a:gd name="connsiteY1" fmla="*/ 862627 h 2520778"/>
              <a:gd name="connsiteX2" fmla="*/ 8368362 w 8368362"/>
              <a:gd name="connsiteY2" fmla="*/ 1725250 h 2520778"/>
              <a:gd name="connsiteX3" fmla="*/ 8368362 w 8368362"/>
              <a:gd name="connsiteY3" fmla="*/ 1988682 h 2520778"/>
              <a:gd name="connsiteX4" fmla="*/ 8368362 w 8368362"/>
              <a:gd name="connsiteY4" fmla="*/ 2520778 h 2520778"/>
              <a:gd name="connsiteX5" fmla="*/ 5278335 w 8368362"/>
              <a:gd name="connsiteY5" fmla="*/ 2520778 h 2520778"/>
              <a:gd name="connsiteX6" fmla="*/ 5278335 w 8368362"/>
              <a:gd name="connsiteY6" fmla="*/ 1725250 h 2520778"/>
              <a:gd name="connsiteX7" fmla="*/ 6859279 w 8368362"/>
              <a:gd name="connsiteY7" fmla="*/ 1725250 h 2520778"/>
              <a:gd name="connsiteX8" fmla="*/ 1 w 8368362"/>
              <a:gd name="connsiteY8" fmla="*/ 0 h 2520778"/>
              <a:gd name="connsiteX9" fmla="*/ 3133920 w 8368362"/>
              <a:gd name="connsiteY9" fmla="*/ 0 h 2520778"/>
              <a:gd name="connsiteX10" fmla="*/ 3133920 w 8368362"/>
              <a:gd name="connsiteY10" fmla="*/ 795529 h 2520778"/>
              <a:gd name="connsiteX11" fmla="*/ 1530518 w 8368362"/>
              <a:gd name="connsiteY11" fmla="*/ 795529 h 2520778"/>
              <a:gd name="connsiteX12" fmla="*/ 1530518 w 8368362"/>
              <a:gd name="connsiteY12" fmla="*/ 1658152 h 2520778"/>
              <a:gd name="connsiteX13" fmla="*/ 0 w 8368362"/>
              <a:gd name="connsiteY13" fmla="*/ 1658152 h 2520778"/>
              <a:gd name="connsiteX14" fmla="*/ 0 w 8368362"/>
              <a:gd name="connsiteY14" fmla="*/ 532097 h 2520778"/>
              <a:gd name="connsiteX15" fmla="*/ 1 w 8368362"/>
              <a:gd name="connsiteY15" fmla="*/ 532097 h 252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68362" h="2520778">
                <a:moveTo>
                  <a:pt x="6859279" y="862627"/>
                </a:moveTo>
                <a:lnTo>
                  <a:pt x="8368362" y="862627"/>
                </a:lnTo>
                <a:lnTo>
                  <a:pt x="8368362" y="1725250"/>
                </a:lnTo>
                <a:lnTo>
                  <a:pt x="8368362" y="1988682"/>
                </a:lnTo>
                <a:lnTo>
                  <a:pt x="8368362" y="2520778"/>
                </a:lnTo>
                <a:lnTo>
                  <a:pt x="5278335" y="2520778"/>
                </a:lnTo>
                <a:lnTo>
                  <a:pt x="5278335" y="1725250"/>
                </a:lnTo>
                <a:lnTo>
                  <a:pt x="6859279" y="1725250"/>
                </a:lnTo>
                <a:close/>
                <a:moveTo>
                  <a:pt x="1" y="0"/>
                </a:moveTo>
                <a:lnTo>
                  <a:pt x="3133920" y="0"/>
                </a:lnTo>
                <a:lnTo>
                  <a:pt x="3133920" y="795529"/>
                </a:lnTo>
                <a:lnTo>
                  <a:pt x="1530518" y="795529"/>
                </a:lnTo>
                <a:lnTo>
                  <a:pt x="1530518" y="1658152"/>
                </a:lnTo>
                <a:lnTo>
                  <a:pt x="0" y="1658152"/>
                </a:lnTo>
                <a:lnTo>
                  <a:pt x="0" y="532097"/>
                </a:lnTo>
                <a:lnTo>
                  <a:pt x="1" y="5320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287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219208" y="4486650"/>
            <a:ext cx="26768100" cy="7400544"/>
          </a:xfrm>
          <a:custGeom>
            <a:avLst/>
            <a:gdLst>
              <a:gd name="connsiteX0" fmla="*/ 0 w 8365031"/>
              <a:gd name="connsiteY0" fmla="*/ 0 h 2312670"/>
              <a:gd name="connsiteX1" fmla="*/ 8365031 w 8365031"/>
              <a:gd name="connsiteY1" fmla="*/ 0 h 2312670"/>
              <a:gd name="connsiteX2" fmla="*/ 8365031 w 8365031"/>
              <a:gd name="connsiteY2" fmla="*/ 2312670 h 2312670"/>
              <a:gd name="connsiteX3" fmla="*/ 0 w 8365031"/>
              <a:gd name="connsiteY3" fmla="*/ 2312670 h 231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5031" h="2312670">
                <a:moveTo>
                  <a:pt x="0" y="0"/>
                </a:moveTo>
                <a:lnTo>
                  <a:pt x="8365031" y="0"/>
                </a:lnTo>
                <a:lnTo>
                  <a:pt x="8365031" y="2312670"/>
                </a:lnTo>
                <a:lnTo>
                  <a:pt x="0" y="2312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615351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4250513"/>
            <a:ext cx="29260800" cy="11221562"/>
          </a:xfrm>
          <a:custGeom>
            <a:avLst/>
            <a:gdLst>
              <a:gd name="connsiteX0" fmla="*/ 0 w 9144000"/>
              <a:gd name="connsiteY0" fmla="*/ 0 h 3506738"/>
              <a:gd name="connsiteX1" fmla="*/ 9144000 w 9144000"/>
              <a:gd name="connsiteY1" fmla="*/ 0 h 3506738"/>
              <a:gd name="connsiteX2" fmla="*/ 9144000 w 9144000"/>
              <a:gd name="connsiteY2" fmla="*/ 3506738 h 3506738"/>
              <a:gd name="connsiteX3" fmla="*/ 0 w 9144000"/>
              <a:gd name="connsiteY3" fmla="*/ 3506738 h 350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506738">
                <a:moveTo>
                  <a:pt x="0" y="0"/>
                </a:moveTo>
                <a:lnTo>
                  <a:pt x="9144000" y="0"/>
                </a:lnTo>
                <a:lnTo>
                  <a:pt x="9144000" y="3506738"/>
                </a:lnTo>
                <a:lnTo>
                  <a:pt x="0" y="35067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14874242" y="6714676"/>
            <a:ext cx="11948164" cy="6293252"/>
          </a:xfrm>
          <a:custGeom>
            <a:avLst/>
            <a:gdLst>
              <a:gd name="connsiteX0" fmla="*/ 0 w 3733801"/>
              <a:gd name="connsiteY0" fmla="*/ 0 h 1966641"/>
              <a:gd name="connsiteX1" fmla="*/ 3733801 w 3733801"/>
              <a:gd name="connsiteY1" fmla="*/ 0 h 1966641"/>
              <a:gd name="connsiteX2" fmla="*/ 3733801 w 3733801"/>
              <a:gd name="connsiteY2" fmla="*/ 1966641 h 1966641"/>
              <a:gd name="connsiteX3" fmla="*/ 0 w 3733801"/>
              <a:gd name="connsiteY3" fmla="*/ 1966641 h 196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1" h="1966641">
                <a:moveTo>
                  <a:pt x="0" y="0"/>
                </a:moveTo>
                <a:lnTo>
                  <a:pt x="3733801" y="0"/>
                </a:lnTo>
                <a:lnTo>
                  <a:pt x="3733801" y="1966641"/>
                </a:lnTo>
                <a:lnTo>
                  <a:pt x="0" y="19666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190848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4586762" y="4437879"/>
            <a:ext cx="13411200" cy="10899654"/>
          </a:xfrm>
          <a:custGeom>
            <a:avLst/>
            <a:gdLst>
              <a:gd name="connsiteX0" fmla="*/ 0 w 4191000"/>
              <a:gd name="connsiteY0" fmla="*/ 0 h 3406142"/>
              <a:gd name="connsiteX1" fmla="*/ 4191000 w 4191000"/>
              <a:gd name="connsiteY1" fmla="*/ 0 h 3406142"/>
              <a:gd name="connsiteX2" fmla="*/ 4191000 w 4191000"/>
              <a:gd name="connsiteY2" fmla="*/ 3406142 h 3406142"/>
              <a:gd name="connsiteX3" fmla="*/ 0 w 4191000"/>
              <a:gd name="connsiteY3" fmla="*/ 3406142 h 340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406142">
                <a:moveTo>
                  <a:pt x="0" y="0"/>
                </a:moveTo>
                <a:lnTo>
                  <a:pt x="4191000" y="0"/>
                </a:lnTo>
                <a:lnTo>
                  <a:pt x="4191000" y="3406142"/>
                </a:lnTo>
                <a:lnTo>
                  <a:pt x="0" y="34061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31232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1219200" y="4479335"/>
            <a:ext cx="13411200" cy="10833818"/>
          </a:xfrm>
          <a:custGeom>
            <a:avLst/>
            <a:gdLst>
              <a:gd name="connsiteX0" fmla="*/ 0 w 4191000"/>
              <a:gd name="connsiteY0" fmla="*/ 0 h 3385568"/>
              <a:gd name="connsiteX1" fmla="*/ 4191000 w 4191000"/>
              <a:gd name="connsiteY1" fmla="*/ 0 h 3385568"/>
              <a:gd name="connsiteX2" fmla="*/ 4191000 w 4191000"/>
              <a:gd name="connsiteY2" fmla="*/ 2391158 h 3385568"/>
              <a:gd name="connsiteX3" fmla="*/ 4191000 w 4191000"/>
              <a:gd name="connsiteY3" fmla="*/ 2873655 h 3385568"/>
              <a:gd name="connsiteX4" fmla="*/ 4191000 w 4191000"/>
              <a:gd name="connsiteY4" fmla="*/ 3385568 h 3385568"/>
              <a:gd name="connsiteX5" fmla="*/ 0 w 4191000"/>
              <a:gd name="connsiteY5" fmla="*/ 3385568 h 3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1000" h="3385568">
                <a:moveTo>
                  <a:pt x="0" y="0"/>
                </a:moveTo>
                <a:lnTo>
                  <a:pt x="4191000" y="0"/>
                </a:lnTo>
                <a:lnTo>
                  <a:pt x="4191000" y="2391158"/>
                </a:lnTo>
                <a:lnTo>
                  <a:pt x="4191000" y="2873655"/>
                </a:lnTo>
                <a:lnTo>
                  <a:pt x="4191000" y="3385568"/>
                </a:lnTo>
                <a:lnTo>
                  <a:pt x="0" y="33855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30071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9712618" y="4479338"/>
            <a:ext cx="18285348" cy="10814308"/>
          </a:xfrm>
          <a:custGeom>
            <a:avLst/>
            <a:gdLst>
              <a:gd name="connsiteX0" fmla="*/ 0 w 5714171"/>
              <a:gd name="connsiteY0" fmla="*/ 0 h 3379471"/>
              <a:gd name="connsiteX1" fmla="*/ 5714171 w 5714171"/>
              <a:gd name="connsiteY1" fmla="*/ 0 h 3379471"/>
              <a:gd name="connsiteX2" fmla="*/ 5714171 w 5714171"/>
              <a:gd name="connsiteY2" fmla="*/ 3379471 h 3379471"/>
              <a:gd name="connsiteX3" fmla="*/ 0 w 5714171"/>
              <a:gd name="connsiteY3" fmla="*/ 3379471 h 337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171" h="3379471">
                <a:moveTo>
                  <a:pt x="0" y="0"/>
                </a:moveTo>
                <a:lnTo>
                  <a:pt x="5714171" y="0"/>
                </a:lnTo>
                <a:lnTo>
                  <a:pt x="5714171" y="3379471"/>
                </a:lnTo>
                <a:lnTo>
                  <a:pt x="0" y="33794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12961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2597328" y="4084316"/>
            <a:ext cx="9527180" cy="9527168"/>
          </a:xfrm>
          <a:custGeom>
            <a:avLst/>
            <a:gdLst>
              <a:gd name="connsiteX0" fmla="*/ 1488622 w 2977244"/>
              <a:gd name="connsiteY0" fmla="*/ 0 h 2977240"/>
              <a:gd name="connsiteX1" fmla="*/ 2977244 w 2977244"/>
              <a:gd name="connsiteY1" fmla="*/ 1488620 h 2977240"/>
              <a:gd name="connsiteX2" fmla="*/ 1488622 w 2977244"/>
              <a:gd name="connsiteY2" fmla="*/ 2977240 h 2977240"/>
              <a:gd name="connsiteX3" fmla="*/ 0 w 2977244"/>
              <a:gd name="connsiteY3" fmla="*/ 1488620 h 2977240"/>
              <a:gd name="connsiteX4" fmla="*/ 1488622 w 2977244"/>
              <a:gd name="connsiteY4" fmla="*/ 0 h 29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7244" h="2977240">
                <a:moveTo>
                  <a:pt x="1488622" y="0"/>
                </a:moveTo>
                <a:cubicBezTo>
                  <a:pt x="2310765" y="0"/>
                  <a:pt x="2977244" y="666478"/>
                  <a:pt x="2977244" y="1488620"/>
                </a:cubicBezTo>
                <a:cubicBezTo>
                  <a:pt x="2977244" y="2310762"/>
                  <a:pt x="2310765" y="2977240"/>
                  <a:pt x="1488622" y="2977240"/>
                </a:cubicBezTo>
                <a:cubicBezTo>
                  <a:pt x="666479" y="2977240"/>
                  <a:pt x="0" y="2310762"/>
                  <a:pt x="0" y="1488620"/>
                </a:cubicBezTo>
                <a:cubicBezTo>
                  <a:pt x="0" y="666478"/>
                  <a:pt x="666479" y="0"/>
                  <a:pt x="14886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560261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251712" y="4503721"/>
            <a:ext cx="16109524" cy="10827722"/>
          </a:xfrm>
          <a:custGeom>
            <a:avLst/>
            <a:gdLst>
              <a:gd name="connsiteX0" fmla="*/ 1306152 w 5034226"/>
              <a:gd name="connsiteY0" fmla="*/ 0 h 3383663"/>
              <a:gd name="connsiteX1" fmla="*/ 5034226 w 5034226"/>
              <a:gd name="connsiteY1" fmla="*/ 0 h 3383663"/>
              <a:gd name="connsiteX2" fmla="*/ 3728074 w 5034226"/>
              <a:gd name="connsiteY2" fmla="*/ 3383663 h 3383663"/>
              <a:gd name="connsiteX3" fmla="*/ 0 w 5034226"/>
              <a:gd name="connsiteY3" fmla="*/ 3383663 h 33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4226" h="3383663">
                <a:moveTo>
                  <a:pt x="1306152" y="0"/>
                </a:moveTo>
                <a:lnTo>
                  <a:pt x="5034226" y="0"/>
                </a:lnTo>
                <a:lnTo>
                  <a:pt x="3728074" y="3383663"/>
                </a:lnTo>
                <a:lnTo>
                  <a:pt x="0" y="3383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77546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2" hasCustomPrompt="1"/>
          </p:nvPr>
        </p:nvSpPr>
        <p:spPr>
          <a:xfrm>
            <a:off x="1463034" y="6754362"/>
            <a:ext cx="5852160" cy="5864352"/>
          </a:xfrm>
          <a:custGeom>
            <a:avLst/>
            <a:gdLst>
              <a:gd name="connsiteX0" fmla="*/ 0 w 1828800"/>
              <a:gd name="connsiteY0" fmla="*/ 0 h 1832610"/>
              <a:gd name="connsiteX1" fmla="*/ 1828800 w 1828800"/>
              <a:gd name="connsiteY1" fmla="*/ 0 h 1832610"/>
              <a:gd name="connsiteX2" fmla="*/ 1828800 w 1828800"/>
              <a:gd name="connsiteY2" fmla="*/ 1832610 h 1832610"/>
              <a:gd name="connsiteX3" fmla="*/ 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0" y="0"/>
                </a:moveTo>
                <a:lnTo>
                  <a:pt x="1828800" y="0"/>
                </a:lnTo>
                <a:lnTo>
                  <a:pt x="1828800" y="1832610"/>
                </a:lnTo>
                <a:lnTo>
                  <a:pt x="0" y="18326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3" hasCustomPrompt="1"/>
          </p:nvPr>
        </p:nvSpPr>
        <p:spPr>
          <a:xfrm>
            <a:off x="6572764" y="7150630"/>
            <a:ext cx="5852160" cy="5864352"/>
          </a:xfrm>
          <a:custGeom>
            <a:avLst/>
            <a:gdLst>
              <a:gd name="connsiteX0" fmla="*/ 0 w 1828800"/>
              <a:gd name="connsiteY0" fmla="*/ 0 h 1832610"/>
              <a:gd name="connsiteX1" fmla="*/ 1828800 w 1828800"/>
              <a:gd name="connsiteY1" fmla="*/ 0 h 1832610"/>
              <a:gd name="connsiteX2" fmla="*/ 1828800 w 1828800"/>
              <a:gd name="connsiteY2" fmla="*/ 1832610 h 1832610"/>
              <a:gd name="connsiteX3" fmla="*/ 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0" y="0"/>
                </a:moveTo>
                <a:lnTo>
                  <a:pt x="1828800" y="0"/>
                </a:lnTo>
                <a:lnTo>
                  <a:pt x="1828800" y="1832610"/>
                </a:lnTo>
                <a:lnTo>
                  <a:pt x="0" y="18326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4" hasCustomPrompt="1"/>
          </p:nvPr>
        </p:nvSpPr>
        <p:spPr>
          <a:xfrm>
            <a:off x="11682492" y="6754362"/>
            <a:ext cx="5852160" cy="5864352"/>
          </a:xfrm>
          <a:custGeom>
            <a:avLst/>
            <a:gdLst>
              <a:gd name="connsiteX0" fmla="*/ 0 w 1828800"/>
              <a:gd name="connsiteY0" fmla="*/ 0 h 1832610"/>
              <a:gd name="connsiteX1" fmla="*/ 1828800 w 1828800"/>
              <a:gd name="connsiteY1" fmla="*/ 0 h 1832610"/>
              <a:gd name="connsiteX2" fmla="*/ 1828800 w 1828800"/>
              <a:gd name="connsiteY2" fmla="*/ 1832610 h 1832610"/>
              <a:gd name="connsiteX3" fmla="*/ 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0" y="0"/>
                </a:moveTo>
                <a:lnTo>
                  <a:pt x="1828800" y="0"/>
                </a:lnTo>
                <a:lnTo>
                  <a:pt x="1828800" y="1832610"/>
                </a:lnTo>
                <a:lnTo>
                  <a:pt x="0" y="18326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16792224" y="7150630"/>
            <a:ext cx="5852160" cy="5864352"/>
          </a:xfrm>
          <a:custGeom>
            <a:avLst/>
            <a:gdLst>
              <a:gd name="connsiteX0" fmla="*/ 0 w 1828800"/>
              <a:gd name="connsiteY0" fmla="*/ 0 h 1832610"/>
              <a:gd name="connsiteX1" fmla="*/ 1828800 w 1828800"/>
              <a:gd name="connsiteY1" fmla="*/ 0 h 1832610"/>
              <a:gd name="connsiteX2" fmla="*/ 1828800 w 1828800"/>
              <a:gd name="connsiteY2" fmla="*/ 1832610 h 1832610"/>
              <a:gd name="connsiteX3" fmla="*/ 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0" y="0"/>
                </a:moveTo>
                <a:lnTo>
                  <a:pt x="1828800" y="0"/>
                </a:lnTo>
                <a:lnTo>
                  <a:pt x="1828800" y="1832610"/>
                </a:lnTo>
                <a:lnTo>
                  <a:pt x="0" y="18326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6" hasCustomPrompt="1"/>
          </p:nvPr>
        </p:nvSpPr>
        <p:spPr>
          <a:xfrm>
            <a:off x="21901958" y="6754362"/>
            <a:ext cx="5852160" cy="5864352"/>
          </a:xfrm>
          <a:custGeom>
            <a:avLst/>
            <a:gdLst>
              <a:gd name="connsiteX0" fmla="*/ 0 w 1828800"/>
              <a:gd name="connsiteY0" fmla="*/ 0 h 1832610"/>
              <a:gd name="connsiteX1" fmla="*/ 1828800 w 1828800"/>
              <a:gd name="connsiteY1" fmla="*/ 0 h 1832610"/>
              <a:gd name="connsiteX2" fmla="*/ 1828800 w 1828800"/>
              <a:gd name="connsiteY2" fmla="*/ 1832610 h 1832610"/>
              <a:gd name="connsiteX3" fmla="*/ 0 w 1828800"/>
              <a:gd name="connsiteY3" fmla="*/ 1832610 h 18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32610">
                <a:moveTo>
                  <a:pt x="0" y="0"/>
                </a:moveTo>
                <a:lnTo>
                  <a:pt x="1828800" y="0"/>
                </a:lnTo>
                <a:lnTo>
                  <a:pt x="1828800" y="1832610"/>
                </a:lnTo>
                <a:lnTo>
                  <a:pt x="0" y="18326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29574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2060448" y="4571994"/>
            <a:ext cx="5608320" cy="5608320"/>
          </a:xfrm>
          <a:custGeom>
            <a:avLst/>
            <a:gdLst>
              <a:gd name="connsiteX0" fmla="*/ 0 w 1752600"/>
              <a:gd name="connsiteY0" fmla="*/ 0 h 1752600"/>
              <a:gd name="connsiteX1" fmla="*/ 1752600 w 1752600"/>
              <a:gd name="connsiteY1" fmla="*/ 0 h 1752600"/>
              <a:gd name="connsiteX2" fmla="*/ 1752600 w 1752600"/>
              <a:gd name="connsiteY2" fmla="*/ 1752600 h 1752600"/>
              <a:gd name="connsiteX3" fmla="*/ 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11804420" y="4571994"/>
            <a:ext cx="5608320" cy="5608320"/>
          </a:xfrm>
          <a:custGeom>
            <a:avLst/>
            <a:gdLst>
              <a:gd name="connsiteX0" fmla="*/ 0 w 1752600"/>
              <a:gd name="connsiteY0" fmla="*/ 0 h 1752600"/>
              <a:gd name="connsiteX1" fmla="*/ 1752600 w 1752600"/>
              <a:gd name="connsiteY1" fmla="*/ 0 h 1752600"/>
              <a:gd name="connsiteX2" fmla="*/ 1752600 w 1752600"/>
              <a:gd name="connsiteY2" fmla="*/ 1752600 h 1752600"/>
              <a:gd name="connsiteX3" fmla="*/ 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21548394" y="4571994"/>
            <a:ext cx="5608320" cy="5608320"/>
          </a:xfrm>
          <a:custGeom>
            <a:avLst/>
            <a:gdLst>
              <a:gd name="connsiteX0" fmla="*/ 0 w 1752600"/>
              <a:gd name="connsiteY0" fmla="*/ 0 h 1752600"/>
              <a:gd name="connsiteX1" fmla="*/ 1752600 w 1752600"/>
              <a:gd name="connsiteY1" fmla="*/ 0 h 1752600"/>
              <a:gd name="connsiteX2" fmla="*/ 1752600 w 1752600"/>
              <a:gd name="connsiteY2" fmla="*/ 1752600 h 1752600"/>
              <a:gd name="connsiteX3" fmla="*/ 0 w 1752600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071728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2" hasCustomPrompt="1"/>
          </p:nvPr>
        </p:nvSpPr>
        <p:spPr>
          <a:xfrm>
            <a:off x="1208418" y="4451356"/>
            <a:ext cx="13314736" cy="5301364"/>
          </a:xfrm>
          <a:custGeom>
            <a:avLst/>
            <a:gdLst>
              <a:gd name="connsiteX0" fmla="*/ 0 w 4160855"/>
              <a:gd name="connsiteY0" fmla="*/ 0 h 1656676"/>
              <a:gd name="connsiteX1" fmla="*/ 4160855 w 4160855"/>
              <a:gd name="connsiteY1" fmla="*/ 0 h 1656676"/>
              <a:gd name="connsiteX2" fmla="*/ 4160855 w 4160855"/>
              <a:gd name="connsiteY2" fmla="*/ 1656676 h 1656676"/>
              <a:gd name="connsiteX3" fmla="*/ 0 w 4160855"/>
              <a:gd name="connsiteY3" fmla="*/ 1656676 h 165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855" h="1656676">
                <a:moveTo>
                  <a:pt x="0" y="0"/>
                </a:moveTo>
                <a:lnTo>
                  <a:pt x="4160855" y="0"/>
                </a:lnTo>
                <a:lnTo>
                  <a:pt x="4160855" y="1656676"/>
                </a:lnTo>
                <a:lnTo>
                  <a:pt x="0" y="16566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3" hasCustomPrompt="1"/>
          </p:nvPr>
        </p:nvSpPr>
        <p:spPr>
          <a:xfrm>
            <a:off x="1208411" y="9936484"/>
            <a:ext cx="6594470" cy="5263600"/>
          </a:xfrm>
          <a:custGeom>
            <a:avLst/>
            <a:gdLst>
              <a:gd name="connsiteX0" fmla="*/ 0 w 2060772"/>
              <a:gd name="connsiteY0" fmla="*/ 0 h 1644875"/>
              <a:gd name="connsiteX1" fmla="*/ 2060772 w 2060772"/>
              <a:gd name="connsiteY1" fmla="*/ 0 h 1644875"/>
              <a:gd name="connsiteX2" fmla="*/ 2060772 w 2060772"/>
              <a:gd name="connsiteY2" fmla="*/ 1644875 h 1644875"/>
              <a:gd name="connsiteX3" fmla="*/ 0 w 2060772"/>
              <a:gd name="connsiteY3" fmla="*/ 1644875 h 164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772" h="1644875">
                <a:moveTo>
                  <a:pt x="0" y="0"/>
                </a:moveTo>
                <a:lnTo>
                  <a:pt x="2060772" y="0"/>
                </a:lnTo>
                <a:lnTo>
                  <a:pt x="2060772" y="1644875"/>
                </a:lnTo>
                <a:lnTo>
                  <a:pt x="0" y="16448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4" hasCustomPrompt="1"/>
          </p:nvPr>
        </p:nvSpPr>
        <p:spPr>
          <a:xfrm>
            <a:off x="7928677" y="9936484"/>
            <a:ext cx="6594470" cy="5263600"/>
          </a:xfrm>
          <a:custGeom>
            <a:avLst/>
            <a:gdLst>
              <a:gd name="connsiteX0" fmla="*/ 0 w 2060772"/>
              <a:gd name="connsiteY0" fmla="*/ 0 h 1644875"/>
              <a:gd name="connsiteX1" fmla="*/ 2060772 w 2060772"/>
              <a:gd name="connsiteY1" fmla="*/ 0 h 1644875"/>
              <a:gd name="connsiteX2" fmla="*/ 2060772 w 2060772"/>
              <a:gd name="connsiteY2" fmla="*/ 1644875 h 1644875"/>
              <a:gd name="connsiteX3" fmla="*/ 0 w 2060772"/>
              <a:gd name="connsiteY3" fmla="*/ 1644875 h 164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772" h="1644875">
                <a:moveTo>
                  <a:pt x="0" y="0"/>
                </a:moveTo>
                <a:lnTo>
                  <a:pt x="2060772" y="0"/>
                </a:lnTo>
                <a:lnTo>
                  <a:pt x="2060772" y="1644875"/>
                </a:lnTo>
                <a:lnTo>
                  <a:pt x="0" y="16448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35" hasCustomPrompt="1"/>
          </p:nvPr>
        </p:nvSpPr>
        <p:spPr>
          <a:xfrm>
            <a:off x="14648943" y="9936484"/>
            <a:ext cx="6594470" cy="5263600"/>
          </a:xfrm>
          <a:custGeom>
            <a:avLst/>
            <a:gdLst>
              <a:gd name="connsiteX0" fmla="*/ 0 w 2060772"/>
              <a:gd name="connsiteY0" fmla="*/ 0 h 1644875"/>
              <a:gd name="connsiteX1" fmla="*/ 2060772 w 2060772"/>
              <a:gd name="connsiteY1" fmla="*/ 0 h 1644875"/>
              <a:gd name="connsiteX2" fmla="*/ 2060772 w 2060772"/>
              <a:gd name="connsiteY2" fmla="*/ 1644875 h 1644875"/>
              <a:gd name="connsiteX3" fmla="*/ 0 w 2060772"/>
              <a:gd name="connsiteY3" fmla="*/ 1644875 h 164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772" h="1644875">
                <a:moveTo>
                  <a:pt x="0" y="0"/>
                </a:moveTo>
                <a:lnTo>
                  <a:pt x="2060772" y="0"/>
                </a:lnTo>
                <a:lnTo>
                  <a:pt x="2060772" y="1644875"/>
                </a:lnTo>
                <a:lnTo>
                  <a:pt x="0" y="16448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21369205" y="9936484"/>
            <a:ext cx="6594470" cy="5263600"/>
          </a:xfrm>
          <a:custGeom>
            <a:avLst/>
            <a:gdLst>
              <a:gd name="connsiteX0" fmla="*/ 0 w 2060772"/>
              <a:gd name="connsiteY0" fmla="*/ 0 h 1644875"/>
              <a:gd name="connsiteX1" fmla="*/ 2060772 w 2060772"/>
              <a:gd name="connsiteY1" fmla="*/ 0 h 1644875"/>
              <a:gd name="connsiteX2" fmla="*/ 2060772 w 2060772"/>
              <a:gd name="connsiteY2" fmla="*/ 1644875 h 1644875"/>
              <a:gd name="connsiteX3" fmla="*/ 0 w 2060772"/>
              <a:gd name="connsiteY3" fmla="*/ 1644875 h 164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772" h="1644875">
                <a:moveTo>
                  <a:pt x="0" y="0"/>
                </a:moveTo>
                <a:lnTo>
                  <a:pt x="2060772" y="0"/>
                </a:lnTo>
                <a:lnTo>
                  <a:pt x="2060772" y="1644875"/>
                </a:lnTo>
                <a:lnTo>
                  <a:pt x="0" y="16448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43861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2" hasCustomPrompt="1"/>
          </p:nvPr>
        </p:nvSpPr>
        <p:spPr>
          <a:xfrm>
            <a:off x="2235196" y="4991114"/>
            <a:ext cx="6758032" cy="6164564"/>
          </a:xfrm>
          <a:custGeom>
            <a:avLst/>
            <a:gdLst>
              <a:gd name="connsiteX0" fmla="*/ 0 w 2111885"/>
              <a:gd name="connsiteY0" fmla="*/ 0 h 1926426"/>
              <a:gd name="connsiteX1" fmla="*/ 2111885 w 2111885"/>
              <a:gd name="connsiteY1" fmla="*/ 0 h 1926426"/>
              <a:gd name="connsiteX2" fmla="*/ 2111885 w 2111885"/>
              <a:gd name="connsiteY2" fmla="*/ 1926426 h 1926426"/>
              <a:gd name="connsiteX3" fmla="*/ 0 w 2111885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1885" h="1926426">
                <a:moveTo>
                  <a:pt x="0" y="0"/>
                </a:moveTo>
                <a:lnTo>
                  <a:pt x="2111885" y="0"/>
                </a:lnTo>
                <a:lnTo>
                  <a:pt x="2111885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11235454" y="4991114"/>
            <a:ext cx="6758028" cy="6164564"/>
          </a:xfrm>
          <a:custGeom>
            <a:avLst/>
            <a:gdLst>
              <a:gd name="connsiteX0" fmla="*/ 0 w 2111884"/>
              <a:gd name="connsiteY0" fmla="*/ 0 h 1926426"/>
              <a:gd name="connsiteX1" fmla="*/ 2111884 w 2111884"/>
              <a:gd name="connsiteY1" fmla="*/ 0 h 1926426"/>
              <a:gd name="connsiteX2" fmla="*/ 2111884 w 2111884"/>
              <a:gd name="connsiteY2" fmla="*/ 1926426 h 1926426"/>
              <a:gd name="connsiteX3" fmla="*/ 0 w 2111884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1884" h="1926426">
                <a:moveTo>
                  <a:pt x="0" y="0"/>
                </a:moveTo>
                <a:lnTo>
                  <a:pt x="2111884" y="0"/>
                </a:lnTo>
                <a:lnTo>
                  <a:pt x="2111884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20235721" y="4991114"/>
            <a:ext cx="6746250" cy="6164564"/>
          </a:xfrm>
          <a:custGeom>
            <a:avLst/>
            <a:gdLst>
              <a:gd name="connsiteX0" fmla="*/ 0 w 2108203"/>
              <a:gd name="connsiteY0" fmla="*/ 0 h 1926426"/>
              <a:gd name="connsiteX1" fmla="*/ 2108203 w 2108203"/>
              <a:gd name="connsiteY1" fmla="*/ 0 h 1926426"/>
              <a:gd name="connsiteX2" fmla="*/ 2108203 w 2108203"/>
              <a:gd name="connsiteY2" fmla="*/ 1926426 h 1926426"/>
              <a:gd name="connsiteX3" fmla="*/ 0 w 2108203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3" h="1926426">
                <a:moveTo>
                  <a:pt x="0" y="0"/>
                </a:moveTo>
                <a:lnTo>
                  <a:pt x="2108203" y="0"/>
                </a:lnTo>
                <a:lnTo>
                  <a:pt x="2108203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75781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2" hasCustomPrompt="1"/>
          </p:nvPr>
        </p:nvSpPr>
        <p:spPr>
          <a:xfrm>
            <a:off x="3570434" y="4983680"/>
            <a:ext cx="6758032" cy="6164564"/>
          </a:xfrm>
          <a:custGeom>
            <a:avLst/>
            <a:gdLst>
              <a:gd name="connsiteX0" fmla="*/ 0 w 2111885"/>
              <a:gd name="connsiteY0" fmla="*/ 0 h 1926426"/>
              <a:gd name="connsiteX1" fmla="*/ 2111885 w 2111885"/>
              <a:gd name="connsiteY1" fmla="*/ 0 h 1926426"/>
              <a:gd name="connsiteX2" fmla="*/ 2111885 w 2111885"/>
              <a:gd name="connsiteY2" fmla="*/ 1926426 h 1926426"/>
              <a:gd name="connsiteX3" fmla="*/ 0 w 2111885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1885" h="1926426">
                <a:moveTo>
                  <a:pt x="0" y="0"/>
                </a:moveTo>
                <a:lnTo>
                  <a:pt x="2111885" y="0"/>
                </a:lnTo>
                <a:lnTo>
                  <a:pt x="2111885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18894607" y="4983680"/>
            <a:ext cx="6746250" cy="6164564"/>
          </a:xfrm>
          <a:custGeom>
            <a:avLst/>
            <a:gdLst>
              <a:gd name="connsiteX0" fmla="*/ 0 w 2108203"/>
              <a:gd name="connsiteY0" fmla="*/ 0 h 1926426"/>
              <a:gd name="connsiteX1" fmla="*/ 2108203 w 2108203"/>
              <a:gd name="connsiteY1" fmla="*/ 0 h 1926426"/>
              <a:gd name="connsiteX2" fmla="*/ 2108203 w 2108203"/>
              <a:gd name="connsiteY2" fmla="*/ 1926426 h 1926426"/>
              <a:gd name="connsiteX3" fmla="*/ 0 w 2108203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3" h="1926426">
                <a:moveTo>
                  <a:pt x="0" y="0"/>
                </a:moveTo>
                <a:lnTo>
                  <a:pt x="2108203" y="0"/>
                </a:lnTo>
                <a:lnTo>
                  <a:pt x="2108203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7146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2" hasCustomPrompt="1"/>
          </p:nvPr>
        </p:nvSpPr>
        <p:spPr>
          <a:xfrm>
            <a:off x="1219202" y="4747274"/>
            <a:ext cx="8534404" cy="6164564"/>
          </a:xfrm>
          <a:custGeom>
            <a:avLst/>
            <a:gdLst>
              <a:gd name="connsiteX0" fmla="*/ 0 w 2667001"/>
              <a:gd name="connsiteY0" fmla="*/ 0 h 1926426"/>
              <a:gd name="connsiteX1" fmla="*/ 2667001 w 2667001"/>
              <a:gd name="connsiteY1" fmla="*/ 0 h 1926426"/>
              <a:gd name="connsiteX2" fmla="*/ 2667001 w 2667001"/>
              <a:gd name="connsiteY2" fmla="*/ 1926426 h 1926426"/>
              <a:gd name="connsiteX3" fmla="*/ 0 w 2667001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1" h="1926426">
                <a:moveTo>
                  <a:pt x="0" y="0"/>
                </a:moveTo>
                <a:lnTo>
                  <a:pt x="2667001" y="0"/>
                </a:lnTo>
                <a:lnTo>
                  <a:pt x="2667001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>
            <a:off x="10333832" y="4747274"/>
            <a:ext cx="8534404" cy="6164564"/>
          </a:xfrm>
          <a:custGeom>
            <a:avLst/>
            <a:gdLst>
              <a:gd name="connsiteX0" fmla="*/ 0 w 2667001"/>
              <a:gd name="connsiteY0" fmla="*/ 0 h 1926426"/>
              <a:gd name="connsiteX1" fmla="*/ 2667001 w 2667001"/>
              <a:gd name="connsiteY1" fmla="*/ 0 h 1926426"/>
              <a:gd name="connsiteX2" fmla="*/ 2667001 w 2667001"/>
              <a:gd name="connsiteY2" fmla="*/ 1926426 h 1926426"/>
              <a:gd name="connsiteX3" fmla="*/ 0 w 2667001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1" h="1926426">
                <a:moveTo>
                  <a:pt x="0" y="0"/>
                </a:moveTo>
                <a:lnTo>
                  <a:pt x="2667001" y="0"/>
                </a:lnTo>
                <a:lnTo>
                  <a:pt x="2667001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4" hasCustomPrompt="1"/>
          </p:nvPr>
        </p:nvSpPr>
        <p:spPr>
          <a:xfrm>
            <a:off x="19448462" y="4747274"/>
            <a:ext cx="8534404" cy="6164564"/>
          </a:xfrm>
          <a:custGeom>
            <a:avLst/>
            <a:gdLst>
              <a:gd name="connsiteX0" fmla="*/ 0 w 2667001"/>
              <a:gd name="connsiteY0" fmla="*/ 0 h 1926426"/>
              <a:gd name="connsiteX1" fmla="*/ 2667001 w 2667001"/>
              <a:gd name="connsiteY1" fmla="*/ 0 h 1926426"/>
              <a:gd name="connsiteX2" fmla="*/ 2667001 w 2667001"/>
              <a:gd name="connsiteY2" fmla="*/ 1926426 h 1926426"/>
              <a:gd name="connsiteX3" fmla="*/ 0 w 2667001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1" h="1926426">
                <a:moveTo>
                  <a:pt x="0" y="0"/>
                </a:moveTo>
                <a:lnTo>
                  <a:pt x="2667001" y="0"/>
                </a:lnTo>
                <a:lnTo>
                  <a:pt x="2667001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714927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2" hasCustomPrompt="1"/>
          </p:nvPr>
        </p:nvSpPr>
        <p:spPr>
          <a:xfrm>
            <a:off x="2682244" y="4747274"/>
            <a:ext cx="8534404" cy="6164564"/>
          </a:xfrm>
          <a:custGeom>
            <a:avLst/>
            <a:gdLst>
              <a:gd name="connsiteX0" fmla="*/ 0 w 2667001"/>
              <a:gd name="connsiteY0" fmla="*/ 0 h 1926426"/>
              <a:gd name="connsiteX1" fmla="*/ 2667001 w 2667001"/>
              <a:gd name="connsiteY1" fmla="*/ 0 h 1926426"/>
              <a:gd name="connsiteX2" fmla="*/ 2667001 w 2667001"/>
              <a:gd name="connsiteY2" fmla="*/ 1926426 h 1926426"/>
              <a:gd name="connsiteX3" fmla="*/ 0 w 2667001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1" h="1926426">
                <a:moveTo>
                  <a:pt x="0" y="0"/>
                </a:moveTo>
                <a:lnTo>
                  <a:pt x="2667001" y="0"/>
                </a:lnTo>
                <a:lnTo>
                  <a:pt x="2667001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18000530" y="4747274"/>
            <a:ext cx="8534404" cy="6164564"/>
          </a:xfrm>
          <a:custGeom>
            <a:avLst/>
            <a:gdLst>
              <a:gd name="connsiteX0" fmla="*/ 0 w 2667001"/>
              <a:gd name="connsiteY0" fmla="*/ 0 h 1926426"/>
              <a:gd name="connsiteX1" fmla="*/ 2667001 w 2667001"/>
              <a:gd name="connsiteY1" fmla="*/ 0 h 1926426"/>
              <a:gd name="connsiteX2" fmla="*/ 2667001 w 2667001"/>
              <a:gd name="connsiteY2" fmla="*/ 1926426 h 1926426"/>
              <a:gd name="connsiteX3" fmla="*/ 0 w 2667001"/>
              <a:gd name="connsiteY3" fmla="*/ 1926426 h 192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1" h="1926426">
                <a:moveTo>
                  <a:pt x="0" y="0"/>
                </a:moveTo>
                <a:lnTo>
                  <a:pt x="2667001" y="0"/>
                </a:lnTo>
                <a:lnTo>
                  <a:pt x="2667001" y="1926426"/>
                </a:lnTo>
                <a:lnTo>
                  <a:pt x="0" y="19264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30193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32" hasCustomPrompt="1"/>
          </p:nvPr>
        </p:nvSpPr>
        <p:spPr>
          <a:xfrm>
            <a:off x="5464405" y="10911836"/>
            <a:ext cx="5032426" cy="3783776"/>
          </a:xfrm>
          <a:custGeom>
            <a:avLst/>
            <a:gdLst>
              <a:gd name="connsiteX0" fmla="*/ 295608 w 1572633"/>
              <a:gd name="connsiteY0" fmla="*/ 0 h 1182430"/>
              <a:gd name="connsiteX1" fmla="*/ 1572633 w 1572633"/>
              <a:gd name="connsiteY1" fmla="*/ 0 h 1182430"/>
              <a:gd name="connsiteX2" fmla="*/ 1277026 w 1572633"/>
              <a:gd name="connsiteY2" fmla="*/ 1182430 h 1182430"/>
              <a:gd name="connsiteX3" fmla="*/ 0 w 1572633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633" h="1182430">
                <a:moveTo>
                  <a:pt x="295608" y="0"/>
                </a:moveTo>
                <a:lnTo>
                  <a:pt x="1572633" y="0"/>
                </a:lnTo>
                <a:lnTo>
                  <a:pt x="1277026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3" hasCustomPrompt="1"/>
          </p:nvPr>
        </p:nvSpPr>
        <p:spPr>
          <a:xfrm>
            <a:off x="9831565" y="5177340"/>
            <a:ext cx="5032426" cy="3783776"/>
          </a:xfrm>
          <a:custGeom>
            <a:avLst/>
            <a:gdLst>
              <a:gd name="connsiteX0" fmla="*/ 295608 w 1572633"/>
              <a:gd name="connsiteY0" fmla="*/ 0 h 1182430"/>
              <a:gd name="connsiteX1" fmla="*/ 1572633 w 1572633"/>
              <a:gd name="connsiteY1" fmla="*/ 0 h 1182430"/>
              <a:gd name="connsiteX2" fmla="*/ 1277026 w 1572633"/>
              <a:gd name="connsiteY2" fmla="*/ 1182430 h 1182430"/>
              <a:gd name="connsiteX3" fmla="*/ 0 w 1572633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633" h="1182430">
                <a:moveTo>
                  <a:pt x="295608" y="0"/>
                </a:moveTo>
                <a:lnTo>
                  <a:pt x="1572633" y="0"/>
                </a:lnTo>
                <a:lnTo>
                  <a:pt x="1277026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4" hasCustomPrompt="1"/>
          </p:nvPr>
        </p:nvSpPr>
        <p:spPr>
          <a:xfrm>
            <a:off x="18565875" y="5177340"/>
            <a:ext cx="5032426" cy="3783776"/>
          </a:xfrm>
          <a:custGeom>
            <a:avLst/>
            <a:gdLst>
              <a:gd name="connsiteX0" fmla="*/ 295608 w 1572633"/>
              <a:gd name="connsiteY0" fmla="*/ 0 h 1182430"/>
              <a:gd name="connsiteX1" fmla="*/ 1572633 w 1572633"/>
              <a:gd name="connsiteY1" fmla="*/ 0 h 1182430"/>
              <a:gd name="connsiteX2" fmla="*/ 1277026 w 1572633"/>
              <a:gd name="connsiteY2" fmla="*/ 1182430 h 1182430"/>
              <a:gd name="connsiteX3" fmla="*/ 0 w 1572633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633" h="1182430">
                <a:moveTo>
                  <a:pt x="295608" y="0"/>
                </a:moveTo>
                <a:lnTo>
                  <a:pt x="1572633" y="0"/>
                </a:lnTo>
                <a:lnTo>
                  <a:pt x="1277026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35" hasCustomPrompt="1"/>
          </p:nvPr>
        </p:nvSpPr>
        <p:spPr>
          <a:xfrm>
            <a:off x="14198719" y="10911836"/>
            <a:ext cx="5032426" cy="3783776"/>
          </a:xfrm>
          <a:custGeom>
            <a:avLst/>
            <a:gdLst>
              <a:gd name="connsiteX0" fmla="*/ 295608 w 1572633"/>
              <a:gd name="connsiteY0" fmla="*/ 0 h 1182430"/>
              <a:gd name="connsiteX1" fmla="*/ 1572633 w 1572633"/>
              <a:gd name="connsiteY1" fmla="*/ 0 h 1182430"/>
              <a:gd name="connsiteX2" fmla="*/ 1277026 w 1572633"/>
              <a:gd name="connsiteY2" fmla="*/ 1182430 h 1182430"/>
              <a:gd name="connsiteX3" fmla="*/ 0 w 1572633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633" h="1182430">
                <a:moveTo>
                  <a:pt x="295608" y="0"/>
                </a:moveTo>
                <a:lnTo>
                  <a:pt x="1572633" y="0"/>
                </a:lnTo>
                <a:lnTo>
                  <a:pt x="1277026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6" hasCustomPrompt="1"/>
          </p:nvPr>
        </p:nvSpPr>
        <p:spPr>
          <a:xfrm>
            <a:off x="22933033" y="10911836"/>
            <a:ext cx="5032426" cy="3783776"/>
          </a:xfrm>
          <a:custGeom>
            <a:avLst/>
            <a:gdLst>
              <a:gd name="connsiteX0" fmla="*/ 295608 w 1572633"/>
              <a:gd name="connsiteY0" fmla="*/ 0 h 1182430"/>
              <a:gd name="connsiteX1" fmla="*/ 1572633 w 1572633"/>
              <a:gd name="connsiteY1" fmla="*/ 0 h 1182430"/>
              <a:gd name="connsiteX2" fmla="*/ 1277026 w 1572633"/>
              <a:gd name="connsiteY2" fmla="*/ 1182430 h 1182430"/>
              <a:gd name="connsiteX3" fmla="*/ 0 w 1572633"/>
              <a:gd name="connsiteY3" fmla="*/ 1182430 h 11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633" h="1182430">
                <a:moveTo>
                  <a:pt x="295608" y="0"/>
                </a:moveTo>
                <a:lnTo>
                  <a:pt x="1572633" y="0"/>
                </a:lnTo>
                <a:lnTo>
                  <a:pt x="1277026" y="1182430"/>
                </a:lnTo>
                <a:lnTo>
                  <a:pt x="0" y="1182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624201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2" hasCustomPrompt="1"/>
          </p:nvPr>
        </p:nvSpPr>
        <p:spPr>
          <a:xfrm>
            <a:off x="1219194" y="4572001"/>
            <a:ext cx="4310644" cy="4827654"/>
          </a:xfrm>
          <a:custGeom>
            <a:avLst/>
            <a:gdLst>
              <a:gd name="connsiteX0" fmla="*/ 673538 w 1347076"/>
              <a:gd name="connsiteY0" fmla="*/ 0 h 1508642"/>
              <a:gd name="connsiteX1" fmla="*/ 1347076 w 1347076"/>
              <a:gd name="connsiteY1" fmla="*/ 336769 h 1508642"/>
              <a:gd name="connsiteX2" fmla="*/ 1347076 w 1347076"/>
              <a:gd name="connsiteY2" fmla="*/ 1171873 h 1508642"/>
              <a:gd name="connsiteX3" fmla="*/ 673538 w 1347076"/>
              <a:gd name="connsiteY3" fmla="*/ 1508642 h 1508642"/>
              <a:gd name="connsiteX4" fmla="*/ 0 w 1347076"/>
              <a:gd name="connsiteY4" fmla="*/ 1171873 h 1508642"/>
              <a:gd name="connsiteX5" fmla="*/ 0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1347076" y="336769"/>
                </a:lnTo>
                <a:lnTo>
                  <a:pt x="1347076" y="1171873"/>
                </a:lnTo>
                <a:lnTo>
                  <a:pt x="673538" y="1508642"/>
                </a:lnTo>
                <a:lnTo>
                  <a:pt x="0" y="1171873"/>
                </a:lnTo>
                <a:lnTo>
                  <a:pt x="0" y="3367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3" hasCustomPrompt="1"/>
          </p:nvPr>
        </p:nvSpPr>
        <p:spPr>
          <a:xfrm>
            <a:off x="6836224" y="4572001"/>
            <a:ext cx="4310644" cy="4827654"/>
          </a:xfrm>
          <a:custGeom>
            <a:avLst/>
            <a:gdLst>
              <a:gd name="connsiteX0" fmla="*/ 673538 w 1347076"/>
              <a:gd name="connsiteY0" fmla="*/ 0 h 1508642"/>
              <a:gd name="connsiteX1" fmla="*/ 1347076 w 1347076"/>
              <a:gd name="connsiteY1" fmla="*/ 336769 h 1508642"/>
              <a:gd name="connsiteX2" fmla="*/ 1347076 w 1347076"/>
              <a:gd name="connsiteY2" fmla="*/ 1171873 h 1508642"/>
              <a:gd name="connsiteX3" fmla="*/ 673538 w 1347076"/>
              <a:gd name="connsiteY3" fmla="*/ 1508642 h 1508642"/>
              <a:gd name="connsiteX4" fmla="*/ 0 w 1347076"/>
              <a:gd name="connsiteY4" fmla="*/ 1171873 h 1508642"/>
              <a:gd name="connsiteX5" fmla="*/ 0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1347076" y="336769"/>
                </a:lnTo>
                <a:lnTo>
                  <a:pt x="1347076" y="1171873"/>
                </a:lnTo>
                <a:lnTo>
                  <a:pt x="673538" y="1508642"/>
                </a:lnTo>
                <a:lnTo>
                  <a:pt x="0" y="1171873"/>
                </a:lnTo>
                <a:lnTo>
                  <a:pt x="0" y="3367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4" hasCustomPrompt="1"/>
          </p:nvPr>
        </p:nvSpPr>
        <p:spPr>
          <a:xfrm>
            <a:off x="12453254" y="4572001"/>
            <a:ext cx="4310644" cy="4827654"/>
          </a:xfrm>
          <a:custGeom>
            <a:avLst/>
            <a:gdLst>
              <a:gd name="connsiteX0" fmla="*/ 673538 w 1347076"/>
              <a:gd name="connsiteY0" fmla="*/ 0 h 1508642"/>
              <a:gd name="connsiteX1" fmla="*/ 1347076 w 1347076"/>
              <a:gd name="connsiteY1" fmla="*/ 336769 h 1508642"/>
              <a:gd name="connsiteX2" fmla="*/ 1347076 w 1347076"/>
              <a:gd name="connsiteY2" fmla="*/ 1171873 h 1508642"/>
              <a:gd name="connsiteX3" fmla="*/ 673538 w 1347076"/>
              <a:gd name="connsiteY3" fmla="*/ 1508642 h 1508642"/>
              <a:gd name="connsiteX4" fmla="*/ 0 w 1347076"/>
              <a:gd name="connsiteY4" fmla="*/ 1171873 h 1508642"/>
              <a:gd name="connsiteX5" fmla="*/ 0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1347076" y="336769"/>
                </a:lnTo>
                <a:lnTo>
                  <a:pt x="1347076" y="1171873"/>
                </a:lnTo>
                <a:lnTo>
                  <a:pt x="673538" y="1508642"/>
                </a:lnTo>
                <a:lnTo>
                  <a:pt x="0" y="1171873"/>
                </a:lnTo>
                <a:lnTo>
                  <a:pt x="0" y="3367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5" hasCustomPrompt="1"/>
          </p:nvPr>
        </p:nvSpPr>
        <p:spPr>
          <a:xfrm>
            <a:off x="18070284" y="4572001"/>
            <a:ext cx="4310644" cy="4827654"/>
          </a:xfrm>
          <a:custGeom>
            <a:avLst/>
            <a:gdLst>
              <a:gd name="connsiteX0" fmla="*/ 673538 w 1347076"/>
              <a:gd name="connsiteY0" fmla="*/ 0 h 1508642"/>
              <a:gd name="connsiteX1" fmla="*/ 1347076 w 1347076"/>
              <a:gd name="connsiteY1" fmla="*/ 336769 h 1508642"/>
              <a:gd name="connsiteX2" fmla="*/ 1347076 w 1347076"/>
              <a:gd name="connsiteY2" fmla="*/ 1171873 h 1508642"/>
              <a:gd name="connsiteX3" fmla="*/ 673538 w 1347076"/>
              <a:gd name="connsiteY3" fmla="*/ 1508642 h 1508642"/>
              <a:gd name="connsiteX4" fmla="*/ 0 w 1347076"/>
              <a:gd name="connsiteY4" fmla="*/ 1171873 h 1508642"/>
              <a:gd name="connsiteX5" fmla="*/ 0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1347076" y="336769"/>
                </a:lnTo>
                <a:lnTo>
                  <a:pt x="1347076" y="1171873"/>
                </a:lnTo>
                <a:lnTo>
                  <a:pt x="673538" y="1508642"/>
                </a:lnTo>
                <a:lnTo>
                  <a:pt x="0" y="1171873"/>
                </a:lnTo>
                <a:lnTo>
                  <a:pt x="0" y="3367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6" hasCustomPrompt="1"/>
          </p:nvPr>
        </p:nvSpPr>
        <p:spPr>
          <a:xfrm>
            <a:off x="23687312" y="4572001"/>
            <a:ext cx="4310644" cy="4827654"/>
          </a:xfrm>
          <a:custGeom>
            <a:avLst/>
            <a:gdLst>
              <a:gd name="connsiteX0" fmla="*/ 673538 w 1347076"/>
              <a:gd name="connsiteY0" fmla="*/ 0 h 1508642"/>
              <a:gd name="connsiteX1" fmla="*/ 1347076 w 1347076"/>
              <a:gd name="connsiteY1" fmla="*/ 336769 h 1508642"/>
              <a:gd name="connsiteX2" fmla="*/ 1347076 w 1347076"/>
              <a:gd name="connsiteY2" fmla="*/ 1171873 h 1508642"/>
              <a:gd name="connsiteX3" fmla="*/ 673538 w 1347076"/>
              <a:gd name="connsiteY3" fmla="*/ 1508642 h 1508642"/>
              <a:gd name="connsiteX4" fmla="*/ 0 w 1347076"/>
              <a:gd name="connsiteY4" fmla="*/ 1171873 h 1508642"/>
              <a:gd name="connsiteX5" fmla="*/ 0 w 1347076"/>
              <a:gd name="connsiteY5" fmla="*/ 336769 h 15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076" h="1508642">
                <a:moveTo>
                  <a:pt x="673538" y="0"/>
                </a:moveTo>
                <a:lnTo>
                  <a:pt x="1347076" y="336769"/>
                </a:lnTo>
                <a:lnTo>
                  <a:pt x="1347076" y="1171873"/>
                </a:lnTo>
                <a:lnTo>
                  <a:pt x="673538" y="1508642"/>
                </a:lnTo>
                <a:lnTo>
                  <a:pt x="0" y="1171873"/>
                </a:lnTo>
                <a:lnTo>
                  <a:pt x="0" y="3367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1730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2597328" y="4084320"/>
            <a:ext cx="9527180" cy="95271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8006080" y="1137927"/>
            <a:ext cx="6949440" cy="69494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1463040" y="9611360"/>
            <a:ext cx="4965332" cy="49653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442623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2" hasCustomPrompt="1"/>
          </p:nvPr>
        </p:nvSpPr>
        <p:spPr>
          <a:xfrm>
            <a:off x="1219201" y="4862363"/>
            <a:ext cx="5637190" cy="5637190"/>
          </a:xfrm>
          <a:custGeom>
            <a:avLst/>
            <a:gdLst>
              <a:gd name="connsiteX0" fmla="*/ 545275 w 1761622"/>
              <a:gd name="connsiteY0" fmla="*/ 0 h 1761622"/>
              <a:gd name="connsiteX1" fmla="*/ 1216348 w 1761622"/>
              <a:gd name="connsiteY1" fmla="*/ 0 h 1761622"/>
              <a:gd name="connsiteX2" fmla="*/ 1761622 w 1761622"/>
              <a:gd name="connsiteY2" fmla="*/ 545274 h 1761622"/>
              <a:gd name="connsiteX3" fmla="*/ 1761622 w 1761622"/>
              <a:gd name="connsiteY3" fmla="*/ 1216348 h 1761622"/>
              <a:gd name="connsiteX4" fmla="*/ 1216348 w 1761622"/>
              <a:gd name="connsiteY4" fmla="*/ 1761622 h 1761622"/>
              <a:gd name="connsiteX5" fmla="*/ 545275 w 1761622"/>
              <a:gd name="connsiteY5" fmla="*/ 1761622 h 1761622"/>
              <a:gd name="connsiteX6" fmla="*/ 0 w 1761622"/>
              <a:gd name="connsiteY6" fmla="*/ 1216348 h 1761622"/>
              <a:gd name="connsiteX7" fmla="*/ 0 w 1761622"/>
              <a:gd name="connsiteY7" fmla="*/ 545274 h 1761622"/>
              <a:gd name="connsiteX8" fmla="*/ 545275 w 1761622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1622" h="1761622">
                <a:moveTo>
                  <a:pt x="545275" y="0"/>
                </a:moveTo>
                <a:lnTo>
                  <a:pt x="1216348" y="0"/>
                </a:lnTo>
                <a:cubicBezTo>
                  <a:pt x="1517494" y="0"/>
                  <a:pt x="1761622" y="244128"/>
                  <a:pt x="1761622" y="545274"/>
                </a:cubicBezTo>
                <a:lnTo>
                  <a:pt x="1761622" y="1216348"/>
                </a:lnTo>
                <a:cubicBezTo>
                  <a:pt x="1761622" y="1517495"/>
                  <a:pt x="1517494" y="1761622"/>
                  <a:pt x="1216348" y="1761622"/>
                </a:cubicBezTo>
                <a:lnTo>
                  <a:pt x="545275" y="1761622"/>
                </a:lnTo>
                <a:cubicBezTo>
                  <a:pt x="244128" y="1761622"/>
                  <a:pt x="0" y="1517495"/>
                  <a:pt x="0" y="1216348"/>
                </a:cubicBezTo>
                <a:lnTo>
                  <a:pt x="0" y="545274"/>
                </a:lnTo>
                <a:cubicBezTo>
                  <a:pt x="0" y="244128"/>
                  <a:pt x="244128" y="0"/>
                  <a:pt x="5452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>
            <a:off x="8266391" y="4862363"/>
            <a:ext cx="5637190" cy="5637190"/>
          </a:xfrm>
          <a:custGeom>
            <a:avLst/>
            <a:gdLst>
              <a:gd name="connsiteX0" fmla="*/ 545275 w 1761622"/>
              <a:gd name="connsiteY0" fmla="*/ 0 h 1761622"/>
              <a:gd name="connsiteX1" fmla="*/ 1216348 w 1761622"/>
              <a:gd name="connsiteY1" fmla="*/ 0 h 1761622"/>
              <a:gd name="connsiteX2" fmla="*/ 1761622 w 1761622"/>
              <a:gd name="connsiteY2" fmla="*/ 545274 h 1761622"/>
              <a:gd name="connsiteX3" fmla="*/ 1761622 w 1761622"/>
              <a:gd name="connsiteY3" fmla="*/ 1216348 h 1761622"/>
              <a:gd name="connsiteX4" fmla="*/ 1216348 w 1761622"/>
              <a:gd name="connsiteY4" fmla="*/ 1761622 h 1761622"/>
              <a:gd name="connsiteX5" fmla="*/ 545275 w 1761622"/>
              <a:gd name="connsiteY5" fmla="*/ 1761622 h 1761622"/>
              <a:gd name="connsiteX6" fmla="*/ 0 w 1761622"/>
              <a:gd name="connsiteY6" fmla="*/ 1216348 h 1761622"/>
              <a:gd name="connsiteX7" fmla="*/ 0 w 1761622"/>
              <a:gd name="connsiteY7" fmla="*/ 545274 h 1761622"/>
              <a:gd name="connsiteX8" fmla="*/ 545275 w 1761622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1622" h="1761622">
                <a:moveTo>
                  <a:pt x="545275" y="0"/>
                </a:moveTo>
                <a:lnTo>
                  <a:pt x="1216348" y="0"/>
                </a:lnTo>
                <a:cubicBezTo>
                  <a:pt x="1517494" y="0"/>
                  <a:pt x="1761622" y="244128"/>
                  <a:pt x="1761622" y="545274"/>
                </a:cubicBezTo>
                <a:lnTo>
                  <a:pt x="1761622" y="1216348"/>
                </a:lnTo>
                <a:cubicBezTo>
                  <a:pt x="1761622" y="1517495"/>
                  <a:pt x="1517494" y="1761622"/>
                  <a:pt x="1216348" y="1761622"/>
                </a:cubicBezTo>
                <a:lnTo>
                  <a:pt x="545275" y="1761622"/>
                </a:lnTo>
                <a:cubicBezTo>
                  <a:pt x="244127" y="1761622"/>
                  <a:pt x="0" y="1517495"/>
                  <a:pt x="0" y="1216348"/>
                </a:cubicBezTo>
                <a:lnTo>
                  <a:pt x="0" y="545274"/>
                </a:lnTo>
                <a:cubicBezTo>
                  <a:pt x="0" y="244128"/>
                  <a:pt x="244127" y="0"/>
                  <a:pt x="5452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4" hasCustomPrompt="1"/>
          </p:nvPr>
        </p:nvSpPr>
        <p:spPr>
          <a:xfrm>
            <a:off x="15313583" y="4862363"/>
            <a:ext cx="5637190" cy="5637190"/>
          </a:xfrm>
          <a:custGeom>
            <a:avLst/>
            <a:gdLst>
              <a:gd name="connsiteX0" fmla="*/ 545275 w 1761622"/>
              <a:gd name="connsiteY0" fmla="*/ 0 h 1761622"/>
              <a:gd name="connsiteX1" fmla="*/ 1216348 w 1761622"/>
              <a:gd name="connsiteY1" fmla="*/ 0 h 1761622"/>
              <a:gd name="connsiteX2" fmla="*/ 1761622 w 1761622"/>
              <a:gd name="connsiteY2" fmla="*/ 545274 h 1761622"/>
              <a:gd name="connsiteX3" fmla="*/ 1761622 w 1761622"/>
              <a:gd name="connsiteY3" fmla="*/ 1216348 h 1761622"/>
              <a:gd name="connsiteX4" fmla="*/ 1216348 w 1761622"/>
              <a:gd name="connsiteY4" fmla="*/ 1761622 h 1761622"/>
              <a:gd name="connsiteX5" fmla="*/ 545275 w 1761622"/>
              <a:gd name="connsiteY5" fmla="*/ 1761622 h 1761622"/>
              <a:gd name="connsiteX6" fmla="*/ 0 w 1761622"/>
              <a:gd name="connsiteY6" fmla="*/ 1216348 h 1761622"/>
              <a:gd name="connsiteX7" fmla="*/ 0 w 1761622"/>
              <a:gd name="connsiteY7" fmla="*/ 545274 h 1761622"/>
              <a:gd name="connsiteX8" fmla="*/ 545275 w 1761622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1622" h="1761622">
                <a:moveTo>
                  <a:pt x="545275" y="0"/>
                </a:moveTo>
                <a:lnTo>
                  <a:pt x="1216348" y="0"/>
                </a:lnTo>
                <a:cubicBezTo>
                  <a:pt x="1517495" y="0"/>
                  <a:pt x="1761622" y="244128"/>
                  <a:pt x="1761622" y="545274"/>
                </a:cubicBezTo>
                <a:lnTo>
                  <a:pt x="1761622" y="1216348"/>
                </a:lnTo>
                <a:cubicBezTo>
                  <a:pt x="1761622" y="1517495"/>
                  <a:pt x="1517495" y="1761622"/>
                  <a:pt x="1216348" y="1761622"/>
                </a:cubicBezTo>
                <a:lnTo>
                  <a:pt x="545275" y="1761622"/>
                </a:lnTo>
                <a:cubicBezTo>
                  <a:pt x="244127" y="1761622"/>
                  <a:pt x="0" y="1517495"/>
                  <a:pt x="0" y="1216348"/>
                </a:cubicBezTo>
                <a:lnTo>
                  <a:pt x="0" y="545274"/>
                </a:lnTo>
                <a:cubicBezTo>
                  <a:pt x="0" y="244128"/>
                  <a:pt x="244127" y="0"/>
                  <a:pt x="5452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5" hasCustomPrompt="1"/>
          </p:nvPr>
        </p:nvSpPr>
        <p:spPr>
          <a:xfrm>
            <a:off x="22360773" y="4862363"/>
            <a:ext cx="5637190" cy="5637190"/>
          </a:xfrm>
          <a:custGeom>
            <a:avLst/>
            <a:gdLst>
              <a:gd name="connsiteX0" fmla="*/ 545275 w 1761622"/>
              <a:gd name="connsiteY0" fmla="*/ 0 h 1761622"/>
              <a:gd name="connsiteX1" fmla="*/ 1216348 w 1761622"/>
              <a:gd name="connsiteY1" fmla="*/ 0 h 1761622"/>
              <a:gd name="connsiteX2" fmla="*/ 1761622 w 1761622"/>
              <a:gd name="connsiteY2" fmla="*/ 545274 h 1761622"/>
              <a:gd name="connsiteX3" fmla="*/ 1761622 w 1761622"/>
              <a:gd name="connsiteY3" fmla="*/ 1216348 h 1761622"/>
              <a:gd name="connsiteX4" fmla="*/ 1216348 w 1761622"/>
              <a:gd name="connsiteY4" fmla="*/ 1761622 h 1761622"/>
              <a:gd name="connsiteX5" fmla="*/ 545275 w 1761622"/>
              <a:gd name="connsiteY5" fmla="*/ 1761622 h 1761622"/>
              <a:gd name="connsiteX6" fmla="*/ 0 w 1761622"/>
              <a:gd name="connsiteY6" fmla="*/ 1216348 h 1761622"/>
              <a:gd name="connsiteX7" fmla="*/ 0 w 1761622"/>
              <a:gd name="connsiteY7" fmla="*/ 545274 h 1761622"/>
              <a:gd name="connsiteX8" fmla="*/ 545275 w 1761622"/>
              <a:gd name="connsiteY8" fmla="*/ 0 h 17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1622" h="1761622">
                <a:moveTo>
                  <a:pt x="545275" y="0"/>
                </a:moveTo>
                <a:lnTo>
                  <a:pt x="1216348" y="0"/>
                </a:lnTo>
                <a:cubicBezTo>
                  <a:pt x="1517494" y="0"/>
                  <a:pt x="1761622" y="244128"/>
                  <a:pt x="1761622" y="545274"/>
                </a:cubicBezTo>
                <a:lnTo>
                  <a:pt x="1761622" y="1216348"/>
                </a:lnTo>
                <a:cubicBezTo>
                  <a:pt x="1761622" y="1517495"/>
                  <a:pt x="1517494" y="1761622"/>
                  <a:pt x="1216348" y="1761622"/>
                </a:cubicBezTo>
                <a:lnTo>
                  <a:pt x="545275" y="1761622"/>
                </a:lnTo>
                <a:cubicBezTo>
                  <a:pt x="244128" y="1761622"/>
                  <a:pt x="0" y="1517495"/>
                  <a:pt x="0" y="1216348"/>
                </a:cubicBezTo>
                <a:lnTo>
                  <a:pt x="0" y="545274"/>
                </a:lnTo>
                <a:cubicBezTo>
                  <a:pt x="0" y="244128"/>
                  <a:pt x="244128" y="0"/>
                  <a:pt x="5452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23515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8520714" y="5336028"/>
            <a:ext cx="9022080" cy="902208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43828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32" hasCustomPrompt="1"/>
          </p:nvPr>
        </p:nvSpPr>
        <p:spPr>
          <a:xfrm>
            <a:off x="1222359" y="10667994"/>
            <a:ext cx="3901446" cy="4389124"/>
          </a:xfrm>
          <a:custGeom>
            <a:avLst/>
            <a:gdLst>
              <a:gd name="connsiteX0" fmla="*/ 1219202 w 1219202"/>
              <a:gd name="connsiteY0" fmla="*/ 822961 h 1371601"/>
              <a:gd name="connsiteX1" fmla="*/ 1219202 w 1219202"/>
              <a:gd name="connsiteY1" fmla="*/ 1371601 h 1371601"/>
              <a:gd name="connsiteX2" fmla="*/ 731522 w 1219202"/>
              <a:gd name="connsiteY2" fmla="*/ 1371601 h 1371601"/>
              <a:gd name="connsiteX3" fmla="*/ 487682 w 1219202"/>
              <a:gd name="connsiteY3" fmla="*/ 1 h 1371601"/>
              <a:gd name="connsiteX4" fmla="*/ 1219202 w 1219202"/>
              <a:gd name="connsiteY4" fmla="*/ 822961 h 1371601"/>
              <a:gd name="connsiteX5" fmla="*/ 731521 w 1219202"/>
              <a:gd name="connsiteY5" fmla="*/ 1371600 h 1371601"/>
              <a:gd name="connsiteX6" fmla="*/ 1 w 1219202"/>
              <a:gd name="connsiteY6" fmla="*/ 548641 h 1371601"/>
              <a:gd name="connsiteX7" fmla="*/ 0 w 1219202"/>
              <a:gd name="connsiteY7" fmla="*/ 0 h 1371601"/>
              <a:gd name="connsiteX8" fmla="*/ 487680 w 1219202"/>
              <a:gd name="connsiteY8" fmla="*/ 0 h 1371601"/>
              <a:gd name="connsiteX9" fmla="*/ 0 w 1219202"/>
              <a:gd name="connsiteY9" fmla="*/ 548641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2" h="1371601">
                <a:moveTo>
                  <a:pt x="1219202" y="822961"/>
                </a:moveTo>
                <a:lnTo>
                  <a:pt x="1219202" y="1371601"/>
                </a:lnTo>
                <a:lnTo>
                  <a:pt x="731522" y="1371601"/>
                </a:lnTo>
                <a:close/>
                <a:moveTo>
                  <a:pt x="487682" y="1"/>
                </a:moveTo>
                <a:lnTo>
                  <a:pt x="1219202" y="822961"/>
                </a:lnTo>
                <a:lnTo>
                  <a:pt x="731521" y="1371600"/>
                </a:lnTo>
                <a:lnTo>
                  <a:pt x="1" y="548641"/>
                </a:lnTo>
                <a:close/>
                <a:moveTo>
                  <a:pt x="0" y="0"/>
                </a:moveTo>
                <a:lnTo>
                  <a:pt x="487680" y="0"/>
                </a:lnTo>
                <a:lnTo>
                  <a:pt x="0" y="5486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33" hasCustomPrompt="1"/>
          </p:nvPr>
        </p:nvSpPr>
        <p:spPr>
          <a:xfrm>
            <a:off x="10589365" y="10667994"/>
            <a:ext cx="3901446" cy="4389124"/>
          </a:xfrm>
          <a:custGeom>
            <a:avLst/>
            <a:gdLst>
              <a:gd name="connsiteX0" fmla="*/ 1219202 w 1219202"/>
              <a:gd name="connsiteY0" fmla="*/ 822961 h 1371601"/>
              <a:gd name="connsiteX1" fmla="*/ 1219202 w 1219202"/>
              <a:gd name="connsiteY1" fmla="*/ 1371601 h 1371601"/>
              <a:gd name="connsiteX2" fmla="*/ 731522 w 1219202"/>
              <a:gd name="connsiteY2" fmla="*/ 1371601 h 1371601"/>
              <a:gd name="connsiteX3" fmla="*/ 487682 w 1219202"/>
              <a:gd name="connsiteY3" fmla="*/ 1 h 1371601"/>
              <a:gd name="connsiteX4" fmla="*/ 1219202 w 1219202"/>
              <a:gd name="connsiteY4" fmla="*/ 822961 h 1371601"/>
              <a:gd name="connsiteX5" fmla="*/ 731521 w 1219202"/>
              <a:gd name="connsiteY5" fmla="*/ 1371600 h 1371601"/>
              <a:gd name="connsiteX6" fmla="*/ 1 w 1219202"/>
              <a:gd name="connsiteY6" fmla="*/ 548641 h 1371601"/>
              <a:gd name="connsiteX7" fmla="*/ 0 w 1219202"/>
              <a:gd name="connsiteY7" fmla="*/ 0 h 1371601"/>
              <a:gd name="connsiteX8" fmla="*/ 487680 w 1219202"/>
              <a:gd name="connsiteY8" fmla="*/ 0 h 1371601"/>
              <a:gd name="connsiteX9" fmla="*/ 0 w 1219202"/>
              <a:gd name="connsiteY9" fmla="*/ 548641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2" h="1371601">
                <a:moveTo>
                  <a:pt x="1219202" y="822961"/>
                </a:moveTo>
                <a:lnTo>
                  <a:pt x="1219202" y="1371601"/>
                </a:lnTo>
                <a:lnTo>
                  <a:pt x="731522" y="1371601"/>
                </a:lnTo>
                <a:close/>
                <a:moveTo>
                  <a:pt x="487682" y="1"/>
                </a:moveTo>
                <a:lnTo>
                  <a:pt x="1219202" y="822961"/>
                </a:lnTo>
                <a:lnTo>
                  <a:pt x="731521" y="1371600"/>
                </a:lnTo>
                <a:lnTo>
                  <a:pt x="1" y="548641"/>
                </a:lnTo>
                <a:close/>
                <a:moveTo>
                  <a:pt x="0" y="0"/>
                </a:moveTo>
                <a:lnTo>
                  <a:pt x="487680" y="0"/>
                </a:lnTo>
                <a:lnTo>
                  <a:pt x="0" y="5486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34" hasCustomPrompt="1"/>
          </p:nvPr>
        </p:nvSpPr>
        <p:spPr>
          <a:xfrm>
            <a:off x="19956367" y="10667994"/>
            <a:ext cx="3901446" cy="4389124"/>
          </a:xfrm>
          <a:custGeom>
            <a:avLst/>
            <a:gdLst>
              <a:gd name="connsiteX0" fmla="*/ 1219202 w 1219202"/>
              <a:gd name="connsiteY0" fmla="*/ 822961 h 1371601"/>
              <a:gd name="connsiteX1" fmla="*/ 1219202 w 1219202"/>
              <a:gd name="connsiteY1" fmla="*/ 1371601 h 1371601"/>
              <a:gd name="connsiteX2" fmla="*/ 731522 w 1219202"/>
              <a:gd name="connsiteY2" fmla="*/ 1371601 h 1371601"/>
              <a:gd name="connsiteX3" fmla="*/ 487682 w 1219202"/>
              <a:gd name="connsiteY3" fmla="*/ 1 h 1371601"/>
              <a:gd name="connsiteX4" fmla="*/ 1219202 w 1219202"/>
              <a:gd name="connsiteY4" fmla="*/ 822961 h 1371601"/>
              <a:gd name="connsiteX5" fmla="*/ 731521 w 1219202"/>
              <a:gd name="connsiteY5" fmla="*/ 1371600 h 1371601"/>
              <a:gd name="connsiteX6" fmla="*/ 1 w 1219202"/>
              <a:gd name="connsiteY6" fmla="*/ 548641 h 1371601"/>
              <a:gd name="connsiteX7" fmla="*/ 0 w 1219202"/>
              <a:gd name="connsiteY7" fmla="*/ 0 h 1371601"/>
              <a:gd name="connsiteX8" fmla="*/ 487680 w 1219202"/>
              <a:gd name="connsiteY8" fmla="*/ 0 h 1371601"/>
              <a:gd name="connsiteX9" fmla="*/ 0 w 1219202"/>
              <a:gd name="connsiteY9" fmla="*/ 548641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2" h="1371601">
                <a:moveTo>
                  <a:pt x="1219202" y="822961"/>
                </a:moveTo>
                <a:lnTo>
                  <a:pt x="1219202" y="1371601"/>
                </a:lnTo>
                <a:lnTo>
                  <a:pt x="731522" y="1371601"/>
                </a:lnTo>
                <a:close/>
                <a:moveTo>
                  <a:pt x="487682" y="1"/>
                </a:moveTo>
                <a:lnTo>
                  <a:pt x="1219202" y="822961"/>
                </a:lnTo>
                <a:lnTo>
                  <a:pt x="731521" y="1371600"/>
                </a:lnTo>
                <a:lnTo>
                  <a:pt x="1" y="548641"/>
                </a:lnTo>
                <a:close/>
                <a:moveTo>
                  <a:pt x="0" y="0"/>
                </a:moveTo>
                <a:lnTo>
                  <a:pt x="487680" y="0"/>
                </a:lnTo>
                <a:lnTo>
                  <a:pt x="0" y="5486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5" hasCustomPrompt="1"/>
          </p:nvPr>
        </p:nvSpPr>
        <p:spPr>
          <a:xfrm>
            <a:off x="1222359" y="4747274"/>
            <a:ext cx="3901446" cy="4389124"/>
          </a:xfrm>
          <a:custGeom>
            <a:avLst/>
            <a:gdLst>
              <a:gd name="connsiteX0" fmla="*/ 1219202 w 1219202"/>
              <a:gd name="connsiteY0" fmla="*/ 822961 h 1371601"/>
              <a:gd name="connsiteX1" fmla="*/ 1219202 w 1219202"/>
              <a:gd name="connsiteY1" fmla="*/ 1371601 h 1371601"/>
              <a:gd name="connsiteX2" fmla="*/ 731522 w 1219202"/>
              <a:gd name="connsiteY2" fmla="*/ 1371601 h 1371601"/>
              <a:gd name="connsiteX3" fmla="*/ 487682 w 1219202"/>
              <a:gd name="connsiteY3" fmla="*/ 1 h 1371601"/>
              <a:gd name="connsiteX4" fmla="*/ 1219202 w 1219202"/>
              <a:gd name="connsiteY4" fmla="*/ 822961 h 1371601"/>
              <a:gd name="connsiteX5" fmla="*/ 731521 w 1219202"/>
              <a:gd name="connsiteY5" fmla="*/ 1371600 h 1371601"/>
              <a:gd name="connsiteX6" fmla="*/ 1 w 1219202"/>
              <a:gd name="connsiteY6" fmla="*/ 548641 h 1371601"/>
              <a:gd name="connsiteX7" fmla="*/ 0 w 1219202"/>
              <a:gd name="connsiteY7" fmla="*/ 0 h 1371601"/>
              <a:gd name="connsiteX8" fmla="*/ 487680 w 1219202"/>
              <a:gd name="connsiteY8" fmla="*/ 0 h 1371601"/>
              <a:gd name="connsiteX9" fmla="*/ 0 w 1219202"/>
              <a:gd name="connsiteY9" fmla="*/ 548641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2" h="1371601">
                <a:moveTo>
                  <a:pt x="1219202" y="822961"/>
                </a:moveTo>
                <a:lnTo>
                  <a:pt x="1219202" y="1371601"/>
                </a:lnTo>
                <a:lnTo>
                  <a:pt x="731522" y="1371601"/>
                </a:lnTo>
                <a:close/>
                <a:moveTo>
                  <a:pt x="487682" y="1"/>
                </a:moveTo>
                <a:lnTo>
                  <a:pt x="1219202" y="822961"/>
                </a:lnTo>
                <a:lnTo>
                  <a:pt x="731521" y="1371600"/>
                </a:lnTo>
                <a:lnTo>
                  <a:pt x="1" y="548641"/>
                </a:lnTo>
                <a:close/>
                <a:moveTo>
                  <a:pt x="0" y="0"/>
                </a:moveTo>
                <a:lnTo>
                  <a:pt x="487680" y="0"/>
                </a:lnTo>
                <a:lnTo>
                  <a:pt x="0" y="5486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6" hasCustomPrompt="1"/>
          </p:nvPr>
        </p:nvSpPr>
        <p:spPr>
          <a:xfrm>
            <a:off x="10589365" y="4747274"/>
            <a:ext cx="3901446" cy="4389124"/>
          </a:xfrm>
          <a:custGeom>
            <a:avLst/>
            <a:gdLst>
              <a:gd name="connsiteX0" fmla="*/ 1219202 w 1219202"/>
              <a:gd name="connsiteY0" fmla="*/ 822961 h 1371601"/>
              <a:gd name="connsiteX1" fmla="*/ 1219202 w 1219202"/>
              <a:gd name="connsiteY1" fmla="*/ 1371601 h 1371601"/>
              <a:gd name="connsiteX2" fmla="*/ 731522 w 1219202"/>
              <a:gd name="connsiteY2" fmla="*/ 1371601 h 1371601"/>
              <a:gd name="connsiteX3" fmla="*/ 487682 w 1219202"/>
              <a:gd name="connsiteY3" fmla="*/ 1 h 1371601"/>
              <a:gd name="connsiteX4" fmla="*/ 1219202 w 1219202"/>
              <a:gd name="connsiteY4" fmla="*/ 822961 h 1371601"/>
              <a:gd name="connsiteX5" fmla="*/ 731521 w 1219202"/>
              <a:gd name="connsiteY5" fmla="*/ 1371600 h 1371601"/>
              <a:gd name="connsiteX6" fmla="*/ 1 w 1219202"/>
              <a:gd name="connsiteY6" fmla="*/ 548641 h 1371601"/>
              <a:gd name="connsiteX7" fmla="*/ 0 w 1219202"/>
              <a:gd name="connsiteY7" fmla="*/ 0 h 1371601"/>
              <a:gd name="connsiteX8" fmla="*/ 487680 w 1219202"/>
              <a:gd name="connsiteY8" fmla="*/ 0 h 1371601"/>
              <a:gd name="connsiteX9" fmla="*/ 0 w 1219202"/>
              <a:gd name="connsiteY9" fmla="*/ 548641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2" h="1371601">
                <a:moveTo>
                  <a:pt x="1219202" y="822961"/>
                </a:moveTo>
                <a:lnTo>
                  <a:pt x="1219202" y="1371601"/>
                </a:lnTo>
                <a:lnTo>
                  <a:pt x="731522" y="1371601"/>
                </a:lnTo>
                <a:close/>
                <a:moveTo>
                  <a:pt x="487682" y="1"/>
                </a:moveTo>
                <a:lnTo>
                  <a:pt x="1219202" y="822961"/>
                </a:lnTo>
                <a:lnTo>
                  <a:pt x="731521" y="1371600"/>
                </a:lnTo>
                <a:lnTo>
                  <a:pt x="1" y="548641"/>
                </a:lnTo>
                <a:close/>
                <a:moveTo>
                  <a:pt x="0" y="0"/>
                </a:moveTo>
                <a:lnTo>
                  <a:pt x="487680" y="0"/>
                </a:lnTo>
                <a:lnTo>
                  <a:pt x="0" y="5486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7" hasCustomPrompt="1"/>
          </p:nvPr>
        </p:nvSpPr>
        <p:spPr>
          <a:xfrm>
            <a:off x="19956367" y="4747274"/>
            <a:ext cx="3901446" cy="4389124"/>
          </a:xfrm>
          <a:custGeom>
            <a:avLst/>
            <a:gdLst>
              <a:gd name="connsiteX0" fmla="*/ 1219202 w 1219202"/>
              <a:gd name="connsiteY0" fmla="*/ 822961 h 1371601"/>
              <a:gd name="connsiteX1" fmla="*/ 1219202 w 1219202"/>
              <a:gd name="connsiteY1" fmla="*/ 1371601 h 1371601"/>
              <a:gd name="connsiteX2" fmla="*/ 731522 w 1219202"/>
              <a:gd name="connsiteY2" fmla="*/ 1371601 h 1371601"/>
              <a:gd name="connsiteX3" fmla="*/ 487682 w 1219202"/>
              <a:gd name="connsiteY3" fmla="*/ 1 h 1371601"/>
              <a:gd name="connsiteX4" fmla="*/ 1219202 w 1219202"/>
              <a:gd name="connsiteY4" fmla="*/ 822961 h 1371601"/>
              <a:gd name="connsiteX5" fmla="*/ 731521 w 1219202"/>
              <a:gd name="connsiteY5" fmla="*/ 1371600 h 1371601"/>
              <a:gd name="connsiteX6" fmla="*/ 1 w 1219202"/>
              <a:gd name="connsiteY6" fmla="*/ 548641 h 1371601"/>
              <a:gd name="connsiteX7" fmla="*/ 0 w 1219202"/>
              <a:gd name="connsiteY7" fmla="*/ 0 h 1371601"/>
              <a:gd name="connsiteX8" fmla="*/ 487680 w 1219202"/>
              <a:gd name="connsiteY8" fmla="*/ 0 h 1371601"/>
              <a:gd name="connsiteX9" fmla="*/ 0 w 1219202"/>
              <a:gd name="connsiteY9" fmla="*/ 548641 h 1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2" h="1371601">
                <a:moveTo>
                  <a:pt x="1219202" y="822961"/>
                </a:moveTo>
                <a:lnTo>
                  <a:pt x="1219202" y="1371601"/>
                </a:lnTo>
                <a:lnTo>
                  <a:pt x="731522" y="1371601"/>
                </a:lnTo>
                <a:close/>
                <a:moveTo>
                  <a:pt x="487682" y="1"/>
                </a:moveTo>
                <a:lnTo>
                  <a:pt x="1219202" y="822961"/>
                </a:lnTo>
                <a:lnTo>
                  <a:pt x="731521" y="1371600"/>
                </a:lnTo>
                <a:lnTo>
                  <a:pt x="1" y="548641"/>
                </a:lnTo>
                <a:close/>
                <a:moveTo>
                  <a:pt x="0" y="0"/>
                </a:moveTo>
                <a:lnTo>
                  <a:pt x="487680" y="0"/>
                </a:lnTo>
                <a:lnTo>
                  <a:pt x="0" y="5486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349757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-4" y="4540079"/>
            <a:ext cx="29260796" cy="11919126"/>
          </a:xfrm>
          <a:custGeom>
            <a:avLst/>
            <a:gdLst>
              <a:gd name="connsiteX0" fmla="*/ 0 w 9143999"/>
              <a:gd name="connsiteY0" fmla="*/ 0 h 3724727"/>
              <a:gd name="connsiteX1" fmla="*/ 9143999 w 9143999"/>
              <a:gd name="connsiteY1" fmla="*/ 0 h 3724727"/>
              <a:gd name="connsiteX2" fmla="*/ 9143999 w 9143999"/>
              <a:gd name="connsiteY2" fmla="*/ 3724727 h 3724727"/>
              <a:gd name="connsiteX3" fmla="*/ 0 w 9143999"/>
              <a:gd name="connsiteY3" fmla="*/ 3724727 h 372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3999" h="3724727">
                <a:moveTo>
                  <a:pt x="0" y="0"/>
                </a:moveTo>
                <a:lnTo>
                  <a:pt x="9143999" y="0"/>
                </a:lnTo>
                <a:lnTo>
                  <a:pt x="9143999" y="3724727"/>
                </a:lnTo>
                <a:lnTo>
                  <a:pt x="0" y="37247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101879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14630400" y="4522506"/>
            <a:ext cx="11577708" cy="10728960"/>
          </a:xfrm>
          <a:custGeom>
            <a:avLst/>
            <a:gdLst>
              <a:gd name="connsiteX0" fmla="*/ 0 w 3618034"/>
              <a:gd name="connsiteY0" fmla="*/ 0 h 3352800"/>
              <a:gd name="connsiteX1" fmla="*/ 3618034 w 3618034"/>
              <a:gd name="connsiteY1" fmla="*/ 0 h 3352800"/>
              <a:gd name="connsiteX2" fmla="*/ 3618034 w 3618034"/>
              <a:gd name="connsiteY2" fmla="*/ 3352800 h 3352800"/>
              <a:gd name="connsiteX3" fmla="*/ 0 w 3618034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034" h="3352800">
                <a:moveTo>
                  <a:pt x="0" y="0"/>
                </a:moveTo>
                <a:lnTo>
                  <a:pt x="3618034" y="0"/>
                </a:lnTo>
                <a:lnTo>
                  <a:pt x="3618034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63128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3009050" y="4522506"/>
            <a:ext cx="11577708" cy="10728960"/>
          </a:xfrm>
          <a:custGeom>
            <a:avLst/>
            <a:gdLst>
              <a:gd name="connsiteX0" fmla="*/ 0 w 3618034"/>
              <a:gd name="connsiteY0" fmla="*/ 0 h 3352800"/>
              <a:gd name="connsiteX1" fmla="*/ 3618034 w 3618034"/>
              <a:gd name="connsiteY1" fmla="*/ 0 h 3352800"/>
              <a:gd name="connsiteX2" fmla="*/ 3618034 w 3618034"/>
              <a:gd name="connsiteY2" fmla="*/ 3352800 h 3352800"/>
              <a:gd name="connsiteX3" fmla="*/ 0 w 3618034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034" h="3352800">
                <a:moveTo>
                  <a:pt x="0" y="0"/>
                </a:moveTo>
                <a:lnTo>
                  <a:pt x="3618034" y="0"/>
                </a:lnTo>
                <a:lnTo>
                  <a:pt x="3618034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743261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2999232" y="4522502"/>
            <a:ext cx="10117004" cy="10728960"/>
          </a:xfrm>
          <a:custGeom>
            <a:avLst/>
            <a:gdLst>
              <a:gd name="connsiteX0" fmla="*/ 0 w 3161564"/>
              <a:gd name="connsiteY0" fmla="*/ 0 h 3352800"/>
              <a:gd name="connsiteX1" fmla="*/ 2186940 w 3161564"/>
              <a:gd name="connsiteY1" fmla="*/ 0 h 3352800"/>
              <a:gd name="connsiteX2" fmla="*/ 3161564 w 3161564"/>
              <a:gd name="connsiteY2" fmla="*/ 1674608 h 3352800"/>
              <a:gd name="connsiteX3" fmla="*/ 2186940 w 3161564"/>
              <a:gd name="connsiteY3" fmla="*/ 3349216 h 3352800"/>
              <a:gd name="connsiteX4" fmla="*/ 2229452 w 3161564"/>
              <a:gd name="connsiteY4" fmla="*/ 3349216 h 3352800"/>
              <a:gd name="connsiteX5" fmla="*/ 2262410 w 3161564"/>
              <a:gd name="connsiteY5" fmla="*/ 3349216 h 3352800"/>
              <a:gd name="connsiteX6" fmla="*/ 2266979 w 3161564"/>
              <a:gd name="connsiteY6" fmla="*/ 3349216 h 3352800"/>
              <a:gd name="connsiteX7" fmla="*/ 2259608 w 3161564"/>
              <a:gd name="connsiteY7" fmla="*/ 3352800 h 3352800"/>
              <a:gd name="connsiteX8" fmla="*/ 0 w 3161564"/>
              <a:gd name="connsiteY8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1564" h="3352800">
                <a:moveTo>
                  <a:pt x="0" y="0"/>
                </a:moveTo>
                <a:lnTo>
                  <a:pt x="2186940" y="0"/>
                </a:lnTo>
                <a:lnTo>
                  <a:pt x="3161564" y="1674608"/>
                </a:lnTo>
                <a:lnTo>
                  <a:pt x="2186940" y="3349216"/>
                </a:lnTo>
                <a:lnTo>
                  <a:pt x="2229452" y="3349216"/>
                </a:lnTo>
                <a:lnTo>
                  <a:pt x="2262410" y="3349216"/>
                </a:lnTo>
                <a:lnTo>
                  <a:pt x="2266979" y="3349216"/>
                </a:lnTo>
                <a:lnTo>
                  <a:pt x="2259608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852739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16091104" y="4522508"/>
            <a:ext cx="10117004" cy="10728960"/>
          </a:xfrm>
          <a:custGeom>
            <a:avLst/>
            <a:gdLst>
              <a:gd name="connsiteX0" fmla="*/ 974624 w 3161564"/>
              <a:gd name="connsiteY0" fmla="*/ 0 h 3352800"/>
              <a:gd name="connsiteX1" fmla="*/ 3161564 w 3161564"/>
              <a:gd name="connsiteY1" fmla="*/ 0 h 3352800"/>
              <a:gd name="connsiteX2" fmla="*/ 3161564 w 3161564"/>
              <a:gd name="connsiteY2" fmla="*/ 3352800 h 3352800"/>
              <a:gd name="connsiteX3" fmla="*/ 901956 w 3161564"/>
              <a:gd name="connsiteY3" fmla="*/ 3352800 h 3352800"/>
              <a:gd name="connsiteX4" fmla="*/ 894585 w 3161564"/>
              <a:gd name="connsiteY4" fmla="*/ 3349216 h 3352800"/>
              <a:gd name="connsiteX5" fmla="*/ 899154 w 3161564"/>
              <a:gd name="connsiteY5" fmla="*/ 3349216 h 3352800"/>
              <a:gd name="connsiteX6" fmla="*/ 932112 w 3161564"/>
              <a:gd name="connsiteY6" fmla="*/ 3349216 h 3352800"/>
              <a:gd name="connsiteX7" fmla="*/ 974624 w 3161564"/>
              <a:gd name="connsiteY7" fmla="*/ 3349216 h 3352800"/>
              <a:gd name="connsiteX8" fmla="*/ 0 w 3161564"/>
              <a:gd name="connsiteY8" fmla="*/ 1674608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1564" h="3352800">
                <a:moveTo>
                  <a:pt x="974624" y="0"/>
                </a:moveTo>
                <a:lnTo>
                  <a:pt x="3161564" y="0"/>
                </a:lnTo>
                <a:lnTo>
                  <a:pt x="3161564" y="3352800"/>
                </a:lnTo>
                <a:lnTo>
                  <a:pt x="901956" y="3352800"/>
                </a:lnTo>
                <a:lnTo>
                  <a:pt x="894585" y="3349216"/>
                </a:lnTo>
                <a:lnTo>
                  <a:pt x="899154" y="3349216"/>
                </a:lnTo>
                <a:lnTo>
                  <a:pt x="932112" y="3349216"/>
                </a:lnTo>
                <a:lnTo>
                  <a:pt x="974624" y="3349216"/>
                </a:lnTo>
                <a:lnTo>
                  <a:pt x="0" y="16746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44748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4876800" y="10081338"/>
            <a:ext cx="10972800" cy="5170132"/>
          </a:xfrm>
          <a:custGeom>
            <a:avLst/>
            <a:gdLst>
              <a:gd name="connsiteX0" fmla="*/ 0 w 3429000"/>
              <a:gd name="connsiteY0" fmla="*/ 0 h 1615666"/>
              <a:gd name="connsiteX1" fmla="*/ 3429000 w 3429000"/>
              <a:gd name="connsiteY1" fmla="*/ 0 h 1615666"/>
              <a:gd name="connsiteX2" fmla="*/ 3429000 w 3429000"/>
              <a:gd name="connsiteY2" fmla="*/ 1615666 h 1615666"/>
              <a:gd name="connsiteX3" fmla="*/ 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0" y="0"/>
                </a:moveTo>
                <a:lnTo>
                  <a:pt x="3429000" y="0"/>
                </a:lnTo>
                <a:lnTo>
                  <a:pt x="3429000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4876800" y="4522508"/>
            <a:ext cx="10972800" cy="5170132"/>
          </a:xfrm>
          <a:custGeom>
            <a:avLst/>
            <a:gdLst>
              <a:gd name="connsiteX0" fmla="*/ 0 w 3429000"/>
              <a:gd name="connsiteY0" fmla="*/ 0 h 1615666"/>
              <a:gd name="connsiteX1" fmla="*/ 3429000 w 3429000"/>
              <a:gd name="connsiteY1" fmla="*/ 0 h 1615666"/>
              <a:gd name="connsiteX2" fmla="*/ 3429000 w 3429000"/>
              <a:gd name="connsiteY2" fmla="*/ 1615666 h 1615666"/>
              <a:gd name="connsiteX3" fmla="*/ 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0" y="0"/>
                </a:moveTo>
                <a:lnTo>
                  <a:pt x="3429000" y="0"/>
                </a:lnTo>
                <a:lnTo>
                  <a:pt x="3429000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59272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13367562" y="10081338"/>
            <a:ext cx="10972800" cy="5170132"/>
          </a:xfrm>
          <a:custGeom>
            <a:avLst/>
            <a:gdLst>
              <a:gd name="connsiteX0" fmla="*/ 0 w 3429000"/>
              <a:gd name="connsiteY0" fmla="*/ 0 h 1615666"/>
              <a:gd name="connsiteX1" fmla="*/ 3429000 w 3429000"/>
              <a:gd name="connsiteY1" fmla="*/ 0 h 1615666"/>
              <a:gd name="connsiteX2" fmla="*/ 3429000 w 3429000"/>
              <a:gd name="connsiteY2" fmla="*/ 1615666 h 1615666"/>
              <a:gd name="connsiteX3" fmla="*/ 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0" y="0"/>
                </a:moveTo>
                <a:lnTo>
                  <a:pt x="3429000" y="0"/>
                </a:lnTo>
                <a:lnTo>
                  <a:pt x="3429000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13367562" y="4522508"/>
            <a:ext cx="10972800" cy="5170132"/>
          </a:xfrm>
          <a:custGeom>
            <a:avLst/>
            <a:gdLst>
              <a:gd name="connsiteX0" fmla="*/ 0 w 3429000"/>
              <a:gd name="connsiteY0" fmla="*/ 0 h 1615666"/>
              <a:gd name="connsiteX1" fmla="*/ 3429000 w 3429000"/>
              <a:gd name="connsiteY1" fmla="*/ 0 h 1615666"/>
              <a:gd name="connsiteX2" fmla="*/ 3429000 w 3429000"/>
              <a:gd name="connsiteY2" fmla="*/ 1615666 h 1615666"/>
              <a:gd name="connsiteX3" fmla="*/ 0 w 3429000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1615666">
                <a:moveTo>
                  <a:pt x="0" y="0"/>
                </a:moveTo>
                <a:lnTo>
                  <a:pt x="3429000" y="0"/>
                </a:lnTo>
                <a:lnTo>
                  <a:pt x="3429000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5699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1" y="896078"/>
            <a:ext cx="29260794" cy="12633244"/>
          </a:xfrm>
          <a:custGeom>
            <a:avLst/>
            <a:gdLst>
              <a:gd name="connsiteX0" fmla="*/ 9143998 w 9143998"/>
              <a:gd name="connsiteY0" fmla="*/ 0 h 3947889"/>
              <a:gd name="connsiteX1" fmla="*/ 9143998 w 9143998"/>
              <a:gd name="connsiteY1" fmla="*/ 3556396 h 3947889"/>
              <a:gd name="connsiteX2" fmla="*/ 8855628 w 9143998"/>
              <a:gd name="connsiteY2" fmla="*/ 3644712 h 3947889"/>
              <a:gd name="connsiteX3" fmla="*/ 8558876 w 9143998"/>
              <a:gd name="connsiteY3" fmla="*/ 3722484 h 3947889"/>
              <a:gd name="connsiteX4" fmla="*/ 8255418 w 9143998"/>
              <a:gd name="connsiteY4" fmla="*/ 3789710 h 3947889"/>
              <a:gd name="connsiteX5" fmla="*/ 7950282 w 9143998"/>
              <a:gd name="connsiteY5" fmla="*/ 3846391 h 3947889"/>
              <a:gd name="connsiteX6" fmla="*/ 7640117 w 9143998"/>
              <a:gd name="connsiteY6" fmla="*/ 3891208 h 3947889"/>
              <a:gd name="connsiteX7" fmla="*/ 7331629 w 9143998"/>
              <a:gd name="connsiteY7" fmla="*/ 3921526 h 3947889"/>
              <a:gd name="connsiteX8" fmla="*/ 7018111 w 9143998"/>
              <a:gd name="connsiteY8" fmla="*/ 3942616 h 3947889"/>
              <a:gd name="connsiteX9" fmla="*/ 6707946 w 9143998"/>
              <a:gd name="connsiteY9" fmla="*/ 3947889 h 3947889"/>
              <a:gd name="connsiteX10" fmla="*/ 6402811 w 9143998"/>
              <a:gd name="connsiteY10" fmla="*/ 3939980 h 3947889"/>
              <a:gd name="connsiteX11" fmla="*/ 6099352 w 9143998"/>
              <a:gd name="connsiteY11" fmla="*/ 3918890 h 3947889"/>
              <a:gd name="connsiteX12" fmla="*/ 5799246 w 9143998"/>
              <a:gd name="connsiteY12" fmla="*/ 3883299 h 3947889"/>
              <a:gd name="connsiteX13" fmla="*/ 5599734 w 9143998"/>
              <a:gd name="connsiteY13" fmla="*/ 3843754 h 3947889"/>
              <a:gd name="connsiteX14" fmla="*/ 5408606 w 9143998"/>
              <a:gd name="connsiteY14" fmla="*/ 3797619 h 3947889"/>
              <a:gd name="connsiteX15" fmla="*/ 5227537 w 9143998"/>
              <a:gd name="connsiteY15" fmla="*/ 3738302 h 3947889"/>
              <a:gd name="connsiteX16" fmla="*/ 5056527 w 9143998"/>
              <a:gd name="connsiteY16" fmla="*/ 3671076 h 3947889"/>
              <a:gd name="connsiteX17" fmla="*/ 4890547 w 9143998"/>
              <a:gd name="connsiteY17" fmla="*/ 3590668 h 3947889"/>
              <a:gd name="connsiteX18" fmla="*/ 4736302 w 9143998"/>
              <a:gd name="connsiteY18" fmla="*/ 3504987 h 3947889"/>
              <a:gd name="connsiteX19" fmla="*/ 4588764 w 9143998"/>
              <a:gd name="connsiteY19" fmla="*/ 3408762 h 3947889"/>
              <a:gd name="connsiteX20" fmla="*/ 4446256 w 9143998"/>
              <a:gd name="connsiteY20" fmla="*/ 3305945 h 3947889"/>
              <a:gd name="connsiteX21" fmla="*/ 4292012 w 9143998"/>
              <a:gd name="connsiteY21" fmla="*/ 3179402 h 3947889"/>
              <a:gd name="connsiteX22" fmla="*/ 4147828 w 9143998"/>
              <a:gd name="connsiteY22" fmla="*/ 3043631 h 3947889"/>
              <a:gd name="connsiteX23" fmla="*/ 4008672 w 9143998"/>
              <a:gd name="connsiteY23" fmla="*/ 2901270 h 3947889"/>
              <a:gd name="connsiteX24" fmla="*/ 3874547 w 9143998"/>
              <a:gd name="connsiteY24" fmla="*/ 2756273 h 3947889"/>
              <a:gd name="connsiteX25" fmla="*/ 3748805 w 9143998"/>
              <a:gd name="connsiteY25" fmla="*/ 2604684 h 3947889"/>
              <a:gd name="connsiteX26" fmla="*/ 3663300 w 9143998"/>
              <a:gd name="connsiteY26" fmla="*/ 2495277 h 3947889"/>
              <a:gd name="connsiteX27" fmla="*/ 3577795 w 9143998"/>
              <a:gd name="connsiteY27" fmla="*/ 2384551 h 3947889"/>
              <a:gd name="connsiteX28" fmla="*/ 3492290 w 9143998"/>
              <a:gd name="connsiteY28" fmla="*/ 2267235 h 3947889"/>
              <a:gd name="connsiteX29" fmla="*/ 3406785 w 9143998"/>
              <a:gd name="connsiteY29" fmla="*/ 2151237 h 3947889"/>
              <a:gd name="connsiteX30" fmla="*/ 3317927 w 9143998"/>
              <a:gd name="connsiteY30" fmla="*/ 2037875 h 3947889"/>
              <a:gd name="connsiteX31" fmla="*/ 3229069 w 9143998"/>
              <a:gd name="connsiteY31" fmla="*/ 1920559 h 3947889"/>
              <a:gd name="connsiteX32" fmla="*/ 3136858 w 9143998"/>
              <a:gd name="connsiteY32" fmla="*/ 1807197 h 3947889"/>
              <a:gd name="connsiteX33" fmla="*/ 3037940 w 9143998"/>
              <a:gd name="connsiteY33" fmla="*/ 1695154 h 3947889"/>
              <a:gd name="connsiteX34" fmla="*/ 2935669 w 9143998"/>
              <a:gd name="connsiteY34" fmla="*/ 1587064 h 3947889"/>
              <a:gd name="connsiteX35" fmla="*/ 2826693 w 9143998"/>
              <a:gd name="connsiteY35" fmla="*/ 1485566 h 3947889"/>
              <a:gd name="connsiteX36" fmla="*/ 2716039 w 9143998"/>
              <a:gd name="connsiteY36" fmla="*/ 1388022 h 3947889"/>
              <a:gd name="connsiteX37" fmla="*/ 2593649 w 9143998"/>
              <a:gd name="connsiteY37" fmla="*/ 1297069 h 3947889"/>
              <a:gd name="connsiteX38" fmla="*/ 2464554 w 9143998"/>
              <a:gd name="connsiteY38" fmla="*/ 1214025 h 3947889"/>
              <a:gd name="connsiteX39" fmla="*/ 2330429 w 9143998"/>
              <a:gd name="connsiteY39" fmla="*/ 1138890 h 3947889"/>
              <a:gd name="connsiteX40" fmla="*/ 2181214 w 9143998"/>
              <a:gd name="connsiteY40" fmla="*/ 1074300 h 3947889"/>
              <a:gd name="connsiteX41" fmla="*/ 2026970 w 9143998"/>
              <a:gd name="connsiteY41" fmla="*/ 1020256 h 3947889"/>
              <a:gd name="connsiteX42" fmla="*/ 1855960 w 9143998"/>
              <a:gd name="connsiteY42" fmla="*/ 975438 h 3947889"/>
              <a:gd name="connsiteX43" fmla="*/ 1681597 w 9143998"/>
              <a:gd name="connsiteY43" fmla="*/ 945121 h 3947889"/>
              <a:gd name="connsiteX44" fmla="*/ 1500528 w 9143998"/>
              <a:gd name="connsiteY44" fmla="*/ 924030 h 3947889"/>
              <a:gd name="connsiteX45" fmla="*/ 1319458 w 9143998"/>
              <a:gd name="connsiteY45" fmla="*/ 913485 h 3947889"/>
              <a:gd name="connsiteX46" fmla="*/ 1135036 w 9143998"/>
              <a:gd name="connsiteY46" fmla="*/ 913485 h 3947889"/>
              <a:gd name="connsiteX47" fmla="*/ 950614 w 9143998"/>
              <a:gd name="connsiteY47" fmla="*/ 921394 h 3947889"/>
              <a:gd name="connsiteX48" fmla="*/ 766191 w 9143998"/>
              <a:gd name="connsiteY48" fmla="*/ 934575 h 3947889"/>
              <a:gd name="connsiteX49" fmla="*/ 588475 w 9143998"/>
              <a:gd name="connsiteY49" fmla="*/ 955666 h 3947889"/>
              <a:gd name="connsiteX50" fmla="*/ 410759 w 9143998"/>
              <a:gd name="connsiteY50" fmla="*/ 980711 h 3947889"/>
              <a:gd name="connsiteX51" fmla="*/ 206218 w 9143998"/>
              <a:gd name="connsiteY51" fmla="*/ 1014983 h 3947889"/>
              <a:gd name="connsiteX52" fmla="*/ 0 w 9143998"/>
              <a:gd name="connsiteY52" fmla="*/ 1055846 h 3947889"/>
              <a:gd name="connsiteX53" fmla="*/ 0 w 9143998"/>
              <a:gd name="connsiteY53" fmla="*/ 934575 h 3947889"/>
              <a:gd name="connsiteX54" fmla="*/ 239749 w 9143998"/>
              <a:gd name="connsiteY54" fmla="*/ 891076 h 3947889"/>
              <a:gd name="connsiteX55" fmla="*/ 479498 w 9143998"/>
              <a:gd name="connsiteY55" fmla="*/ 854168 h 3947889"/>
              <a:gd name="connsiteX56" fmla="*/ 720924 w 9143998"/>
              <a:gd name="connsiteY56" fmla="*/ 823850 h 3947889"/>
              <a:gd name="connsiteX57" fmla="*/ 947260 w 9143998"/>
              <a:gd name="connsiteY57" fmla="*/ 805396 h 3947889"/>
              <a:gd name="connsiteX58" fmla="*/ 1168567 w 9143998"/>
              <a:gd name="connsiteY58" fmla="*/ 800123 h 3947889"/>
              <a:gd name="connsiteX59" fmla="*/ 1381491 w 9143998"/>
              <a:gd name="connsiteY59" fmla="*/ 805396 h 3947889"/>
              <a:gd name="connsiteX60" fmla="*/ 1596092 w 9143998"/>
              <a:gd name="connsiteY60" fmla="*/ 823850 h 3947889"/>
              <a:gd name="connsiteX61" fmla="*/ 1807339 w 9143998"/>
              <a:gd name="connsiteY61" fmla="*/ 851531 h 3947889"/>
              <a:gd name="connsiteX62" fmla="*/ 2016911 w 9143998"/>
              <a:gd name="connsiteY62" fmla="*/ 891076 h 3947889"/>
              <a:gd name="connsiteX63" fmla="*/ 2224805 w 9143998"/>
              <a:gd name="connsiteY63" fmla="*/ 937212 h 3947889"/>
              <a:gd name="connsiteX64" fmla="*/ 2436052 w 9143998"/>
              <a:gd name="connsiteY64" fmla="*/ 993893 h 3947889"/>
              <a:gd name="connsiteX65" fmla="*/ 2645623 w 9143998"/>
              <a:gd name="connsiteY65" fmla="*/ 1058482 h 3947889"/>
              <a:gd name="connsiteX66" fmla="*/ 2902138 w 9143998"/>
              <a:gd name="connsiteY66" fmla="*/ 1144163 h 3947889"/>
              <a:gd name="connsiteX67" fmla="*/ 3153623 w 9143998"/>
              <a:gd name="connsiteY67" fmla="*/ 1235116 h 3947889"/>
              <a:gd name="connsiteX68" fmla="*/ 3396725 w 9143998"/>
              <a:gd name="connsiteY68" fmla="*/ 1323433 h 3947889"/>
              <a:gd name="connsiteX69" fmla="*/ 3639828 w 9143998"/>
              <a:gd name="connsiteY69" fmla="*/ 1410431 h 3947889"/>
              <a:gd name="connsiteX70" fmla="*/ 3881253 w 9143998"/>
              <a:gd name="connsiteY70" fmla="*/ 1490839 h 3947889"/>
              <a:gd name="connsiteX71" fmla="*/ 4127709 w 9143998"/>
              <a:gd name="connsiteY71" fmla="*/ 1565974 h 3947889"/>
              <a:gd name="connsiteX72" fmla="*/ 4380870 w 9143998"/>
              <a:gd name="connsiteY72" fmla="*/ 1627928 h 3947889"/>
              <a:gd name="connsiteX73" fmla="*/ 4538467 w 9143998"/>
              <a:gd name="connsiteY73" fmla="*/ 1659563 h 3947889"/>
              <a:gd name="connsiteX74" fmla="*/ 4704448 w 9143998"/>
              <a:gd name="connsiteY74" fmla="*/ 1685927 h 3947889"/>
              <a:gd name="connsiteX75" fmla="*/ 4868751 w 9143998"/>
              <a:gd name="connsiteY75" fmla="*/ 1705699 h 3947889"/>
              <a:gd name="connsiteX76" fmla="*/ 5043114 w 9143998"/>
              <a:gd name="connsiteY76" fmla="*/ 1718881 h 3947889"/>
              <a:gd name="connsiteX77" fmla="*/ 5220830 w 9143998"/>
              <a:gd name="connsiteY77" fmla="*/ 1724153 h 3947889"/>
              <a:gd name="connsiteX78" fmla="*/ 5484051 w 9143998"/>
              <a:gd name="connsiteY78" fmla="*/ 1716244 h 3947889"/>
              <a:gd name="connsiteX79" fmla="*/ 5747272 w 9143998"/>
              <a:gd name="connsiteY79" fmla="*/ 1689881 h 3947889"/>
              <a:gd name="connsiteX80" fmla="*/ 6003788 w 9143998"/>
              <a:gd name="connsiteY80" fmla="*/ 1649018 h 3947889"/>
              <a:gd name="connsiteX81" fmla="*/ 6260303 w 9143998"/>
              <a:gd name="connsiteY81" fmla="*/ 1594974 h 3947889"/>
              <a:gd name="connsiteX82" fmla="*/ 6515141 w 9143998"/>
              <a:gd name="connsiteY82" fmla="*/ 1527747 h 3947889"/>
              <a:gd name="connsiteX83" fmla="*/ 6764949 w 9143998"/>
              <a:gd name="connsiteY83" fmla="*/ 1444703 h 3947889"/>
              <a:gd name="connsiteX84" fmla="*/ 7008052 w 9143998"/>
              <a:gd name="connsiteY84" fmla="*/ 1351114 h 3947889"/>
              <a:gd name="connsiteX85" fmla="*/ 7247801 w 9143998"/>
              <a:gd name="connsiteY85" fmla="*/ 1248297 h 3947889"/>
              <a:gd name="connsiteX86" fmla="*/ 7485873 w 9143998"/>
              <a:gd name="connsiteY86" fmla="*/ 1133617 h 3947889"/>
              <a:gd name="connsiteX87" fmla="*/ 7715563 w 9143998"/>
              <a:gd name="connsiteY87" fmla="*/ 1012347 h 3947889"/>
              <a:gd name="connsiteX88" fmla="*/ 7940223 w 9143998"/>
              <a:gd name="connsiteY88" fmla="*/ 883167 h 3947889"/>
              <a:gd name="connsiteX89" fmla="*/ 8159853 w 9143998"/>
              <a:gd name="connsiteY89" fmla="*/ 746079 h 3947889"/>
              <a:gd name="connsiteX90" fmla="*/ 8371101 w 9143998"/>
              <a:gd name="connsiteY90" fmla="*/ 606354 h 3947889"/>
              <a:gd name="connsiteX91" fmla="*/ 8575642 w 9143998"/>
              <a:gd name="connsiteY91" fmla="*/ 458720 h 3947889"/>
              <a:gd name="connsiteX92" fmla="*/ 8773477 w 9143998"/>
              <a:gd name="connsiteY92" fmla="*/ 308449 h 3947889"/>
              <a:gd name="connsiteX93" fmla="*/ 8962929 w 9143998"/>
              <a:gd name="connsiteY93" fmla="*/ 155543 h 394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143998" h="3947889">
                <a:moveTo>
                  <a:pt x="9143998" y="0"/>
                </a:moveTo>
                <a:lnTo>
                  <a:pt x="9143998" y="3556396"/>
                </a:lnTo>
                <a:lnTo>
                  <a:pt x="8855628" y="3644712"/>
                </a:lnTo>
                <a:lnTo>
                  <a:pt x="8558876" y="3722484"/>
                </a:lnTo>
                <a:lnTo>
                  <a:pt x="8255418" y="3789710"/>
                </a:lnTo>
                <a:lnTo>
                  <a:pt x="7950282" y="3846391"/>
                </a:lnTo>
                <a:lnTo>
                  <a:pt x="7640117" y="3891208"/>
                </a:lnTo>
                <a:lnTo>
                  <a:pt x="7331629" y="3921526"/>
                </a:lnTo>
                <a:lnTo>
                  <a:pt x="7018111" y="3942616"/>
                </a:lnTo>
                <a:lnTo>
                  <a:pt x="6707946" y="3947889"/>
                </a:lnTo>
                <a:lnTo>
                  <a:pt x="6402811" y="3939980"/>
                </a:lnTo>
                <a:lnTo>
                  <a:pt x="6099352" y="3918890"/>
                </a:lnTo>
                <a:lnTo>
                  <a:pt x="5799246" y="3883299"/>
                </a:lnTo>
                <a:lnTo>
                  <a:pt x="5599734" y="3843754"/>
                </a:lnTo>
                <a:lnTo>
                  <a:pt x="5408606" y="3797619"/>
                </a:lnTo>
                <a:lnTo>
                  <a:pt x="5227537" y="3738302"/>
                </a:lnTo>
                <a:lnTo>
                  <a:pt x="5056527" y="3671076"/>
                </a:lnTo>
                <a:lnTo>
                  <a:pt x="4890547" y="3590668"/>
                </a:lnTo>
                <a:lnTo>
                  <a:pt x="4736302" y="3504987"/>
                </a:lnTo>
                <a:lnTo>
                  <a:pt x="4588764" y="3408762"/>
                </a:lnTo>
                <a:lnTo>
                  <a:pt x="4446256" y="3305945"/>
                </a:lnTo>
                <a:lnTo>
                  <a:pt x="4292012" y="3179402"/>
                </a:lnTo>
                <a:lnTo>
                  <a:pt x="4147828" y="3043631"/>
                </a:lnTo>
                <a:lnTo>
                  <a:pt x="4008672" y="2901270"/>
                </a:lnTo>
                <a:lnTo>
                  <a:pt x="3874547" y="2756273"/>
                </a:lnTo>
                <a:lnTo>
                  <a:pt x="3748805" y="2604684"/>
                </a:lnTo>
                <a:lnTo>
                  <a:pt x="3663300" y="2495277"/>
                </a:lnTo>
                <a:lnTo>
                  <a:pt x="3577795" y="2384551"/>
                </a:lnTo>
                <a:lnTo>
                  <a:pt x="3492290" y="2267235"/>
                </a:lnTo>
                <a:lnTo>
                  <a:pt x="3406785" y="2151237"/>
                </a:lnTo>
                <a:lnTo>
                  <a:pt x="3317927" y="2037875"/>
                </a:lnTo>
                <a:lnTo>
                  <a:pt x="3229069" y="1920559"/>
                </a:lnTo>
                <a:lnTo>
                  <a:pt x="3136858" y="1807197"/>
                </a:lnTo>
                <a:lnTo>
                  <a:pt x="3037940" y="1695154"/>
                </a:lnTo>
                <a:lnTo>
                  <a:pt x="2935669" y="1587064"/>
                </a:lnTo>
                <a:lnTo>
                  <a:pt x="2826693" y="1485566"/>
                </a:lnTo>
                <a:lnTo>
                  <a:pt x="2716039" y="1388022"/>
                </a:lnTo>
                <a:lnTo>
                  <a:pt x="2593649" y="1297069"/>
                </a:lnTo>
                <a:lnTo>
                  <a:pt x="2464554" y="1214025"/>
                </a:lnTo>
                <a:lnTo>
                  <a:pt x="2330429" y="1138890"/>
                </a:lnTo>
                <a:lnTo>
                  <a:pt x="2181214" y="1074300"/>
                </a:lnTo>
                <a:lnTo>
                  <a:pt x="2026970" y="1020256"/>
                </a:lnTo>
                <a:lnTo>
                  <a:pt x="1855960" y="975438"/>
                </a:lnTo>
                <a:lnTo>
                  <a:pt x="1681597" y="945121"/>
                </a:lnTo>
                <a:lnTo>
                  <a:pt x="1500528" y="924030"/>
                </a:lnTo>
                <a:lnTo>
                  <a:pt x="1319458" y="913485"/>
                </a:lnTo>
                <a:lnTo>
                  <a:pt x="1135036" y="913485"/>
                </a:lnTo>
                <a:lnTo>
                  <a:pt x="950614" y="921394"/>
                </a:lnTo>
                <a:lnTo>
                  <a:pt x="766191" y="934575"/>
                </a:lnTo>
                <a:lnTo>
                  <a:pt x="588475" y="955666"/>
                </a:lnTo>
                <a:lnTo>
                  <a:pt x="410759" y="980711"/>
                </a:lnTo>
                <a:lnTo>
                  <a:pt x="206218" y="1014983"/>
                </a:lnTo>
                <a:lnTo>
                  <a:pt x="0" y="1055846"/>
                </a:lnTo>
                <a:lnTo>
                  <a:pt x="0" y="934575"/>
                </a:lnTo>
                <a:lnTo>
                  <a:pt x="239749" y="891076"/>
                </a:lnTo>
                <a:lnTo>
                  <a:pt x="479498" y="854168"/>
                </a:lnTo>
                <a:lnTo>
                  <a:pt x="720924" y="823850"/>
                </a:lnTo>
                <a:lnTo>
                  <a:pt x="947260" y="805396"/>
                </a:lnTo>
                <a:lnTo>
                  <a:pt x="1168567" y="800123"/>
                </a:lnTo>
                <a:lnTo>
                  <a:pt x="1381491" y="805396"/>
                </a:lnTo>
                <a:lnTo>
                  <a:pt x="1596092" y="823850"/>
                </a:lnTo>
                <a:lnTo>
                  <a:pt x="1807339" y="851531"/>
                </a:lnTo>
                <a:lnTo>
                  <a:pt x="2016911" y="891076"/>
                </a:lnTo>
                <a:lnTo>
                  <a:pt x="2224805" y="937212"/>
                </a:lnTo>
                <a:lnTo>
                  <a:pt x="2436052" y="993893"/>
                </a:lnTo>
                <a:lnTo>
                  <a:pt x="2645623" y="1058482"/>
                </a:lnTo>
                <a:lnTo>
                  <a:pt x="2902138" y="1144163"/>
                </a:lnTo>
                <a:lnTo>
                  <a:pt x="3153623" y="1235116"/>
                </a:lnTo>
                <a:lnTo>
                  <a:pt x="3396725" y="1323433"/>
                </a:lnTo>
                <a:lnTo>
                  <a:pt x="3639828" y="1410431"/>
                </a:lnTo>
                <a:lnTo>
                  <a:pt x="3881253" y="1490839"/>
                </a:lnTo>
                <a:lnTo>
                  <a:pt x="4127709" y="1565974"/>
                </a:lnTo>
                <a:lnTo>
                  <a:pt x="4380870" y="1627928"/>
                </a:lnTo>
                <a:lnTo>
                  <a:pt x="4538467" y="1659563"/>
                </a:lnTo>
                <a:lnTo>
                  <a:pt x="4704448" y="1685927"/>
                </a:lnTo>
                <a:lnTo>
                  <a:pt x="4868751" y="1705699"/>
                </a:lnTo>
                <a:lnTo>
                  <a:pt x="5043114" y="1718881"/>
                </a:lnTo>
                <a:lnTo>
                  <a:pt x="5220830" y="1724153"/>
                </a:lnTo>
                <a:lnTo>
                  <a:pt x="5484051" y="1716244"/>
                </a:lnTo>
                <a:lnTo>
                  <a:pt x="5747272" y="1689881"/>
                </a:lnTo>
                <a:lnTo>
                  <a:pt x="6003788" y="1649018"/>
                </a:lnTo>
                <a:lnTo>
                  <a:pt x="6260303" y="1594974"/>
                </a:lnTo>
                <a:lnTo>
                  <a:pt x="6515141" y="1527747"/>
                </a:lnTo>
                <a:lnTo>
                  <a:pt x="6764949" y="1444703"/>
                </a:lnTo>
                <a:lnTo>
                  <a:pt x="7008052" y="1351114"/>
                </a:lnTo>
                <a:lnTo>
                  <a:pt x="7247801" y="1248297"/>
                </a:lnTo>
                <a:lnTo>
                  <a:pt x="7485873" y="1133617"/>
                </a:lnTo>
                <a:lnTo>
                  <a:pt x="7715563" y="1012347"/>
                </a:lnTo>
                <a:lnTo>
                  <a:pt x="7940223" y="883167"/>
                </a:lnTo>
                <a:lnTo>
                  <a:pt x="8159853" y="746079"/>
                </a:lnTo>
                <a:lnTo>
                  <a:pt x="8371101" y="606354"/>
                </a:lnTo>
                <a:lnTo>
                  <a:pt x="8575642" y="458720"/>
                </a:lnTo>
                <a:lnTo>
                  <a:pt x="8773477" y="308449"/>
                </a:lnTo>
                <a:lnTo>
                  <a:pt x="8962929" y="15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423895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3" hasCustomPrompt="1"/>
          </p:nvPr>
        </p:nvSpPr>
        <p:spPr>
          <a:xfrm>
            <a:off x="1219201" y="452250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4" hasCustomPrompt="1"/>
          </p:nvPr>
        </p:nvSpPr>
        <p:spPr>
          <a:xfrm>
            <a:off x="8060491" y="452250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5" hasCustomPrompt="1"/>
          </p:nvPr>
        </p:nvSpPr>
        <p:spPr>
          <a:xfrm>
            <a:off x="14608581" y="1008133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6" hasCustomPrompt="1"/>
          </p:nvPr>
        </p:nvSpPr>
        <p:spPr>
          <a:xfrm>
            <a:off x="21449861" y="1008133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5719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3" hasCustomPrompt="1"/>
          </p:nvPr>
        </p:nvSpPr>
        <p:spPr>
          <a:xfrm>
            <a:off x="1219201" y="1008133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4" hasCustomPrompt="1"/>
          </p:nvPr>
        </p:nvSpPr>
        <p:spPr>
          <a:xfrm>
            <a:off x="7962753" y="452250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5" hasCustomPrompt="1"/>
          </p:nvPr>
        </p:nvSpPr>
        <p:spPr>
          <a:xfrm>
            <a:off x="14706305" y="1008133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6" hasCustomPrompt="1"/>
          </p:nvPr>
        </p:nvSpPr>
        <p:spPr>
          <a:xfrm>
            <a:off x="21449861" y="4522508"/>
            <a:ext cx="6548090" cy="5170132"/>
          </a:xfrm>
          <a:custGeom>
            <a:avLst/>
            <a:gdLst>
              <a:gd name="connsiteX0" fmla="*/ 0 w 2046278"/>
              <a:gd name="connsiteY0" fmla="*/ 0 h 1615666"/>
              <a:gd name="connsiteX1" fmla="*/ 2046278 w 2046278"/>
              <a:gd name="connsiteY1" fmla="*/ 0 h 1615666"/>
              <a:gd name="connsiteX2" fmla="*/ 2046278 w 2046278"/>
              <a:gd name="connsiteY2" fmla="*/ 1615666 h 1615666"/>
              <a:gd name="connsiteX3" fmla="*/ 0 w 2046278"/>
              <a:gd name="connsiteY3" fmla="*/ 1615666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278" h="1615666">
                <a:moveTo>
                  <a:pt x="0" y="0"/>
                </a:moveTo>
                <a:lnTo>
                  <a:pt x="2046278" y="0"/>
                </a:lnTo>
                <a:lnTo>
                  <a:pt x="2046278" y="1615666"/>
                </a:lnTo>
                <a:lnTo>
                  <a:pt x="0" y="1615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306091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3" hasCustomPrompt="1"/>
          </p:nvPr>
        </p:nvSpPr>
        <p:spPr>
          <a:xfrm>
            <a:off x="1219208" y="8473440"/>
            <a:ext cx="8247812" cy="5120640"/>
          </a:xfrm>
          <a:custGeom>
            <a:avLst/>
            <a:gdLst>
              <a:gd name="connsiteX0" fmla="*/ 0 w 2577441"/>
              <a:gd name="connsiteY0" fmla="*/ 0 h 1600200"/>
              <a:gd name="connsiteX1" fmla="*/ 2577441 w 2577441"/>
              <a:gd name="connsiteY1" fmla="*/ 0 h 1600200"/>
              <a:gd name="connsiteX2" fmla="*/ 2577441 w 2577441"/>
              <a:gd name="connsiteY2" fmla="*/ 1600200 h 1600200"/>
              <a:gd name="connsiteX3" fmla="*/ 0 w 2577441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441" h="1600200">
                <a:moveTo>
                  <a:pt x="0" y="0"/>
                </a:moveTo>
                <a:lnTo>
                  <a:pt x="2577441" y="0"/>
                </a:lnTo>
                <a:lnTo>
                  <a:pt x="2577441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4" hasCustomPrompt="1"/>
          </p:nvPr>
        </p:nvSpPr>
        <p:spPr>
          <a:xfrm>
            <a:off x="10485124" y="8473440"/>
            <a:ext cx="8247812" cy="5120640"/>
          </a:xfrm>
          <a:custGeom>
            <a:avLst/>
            <a:gdLst>
              <a:gd name="connsiteX0" fmla="*/ 0 w 2577441"/>
              <a:gd name="connsiteY0" fmla="*/ 0 h 1600200"/>
              <a:gd name="connsiteX1" fmla="*/ 2577441 w 2577441"/>
              <a:gd name="connsiteY1" fmla="*/ 0 h 1600200"/>
              <a:gd name="connsiteX2" fmla="*/ 2577441 w 2577441"/>
              <a:gd name="connsiteY2" fmla="*/ 1600200 h 1600200"/>
              <a:gd name="connsiteX3" fmla="*/ 0 w 2577441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441" h="1600200">
                <a:moveTo>
                  <a:pt x="0" y="0"/>
                </a:moveTo>
                <a:lnTo>
                  <a:pt x="2577441" y="0"/>
                </a:lnTo>
                <a:lnTo>
                  <a:pt x="2577441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5" hasCustomPrompt="1"/>
          </p:nvPr>
        </p:nvSpPr>
        <p:spPr>
          <a:xfrm>
            <a:off x="19751044" y="8473440"/>
            <a:ext cx="8247812" cy="5120640"/>
          </a:xfrm>
          <a:custGeom>
            <a:avLst/>
            <a:gdLst>
              <a:gd name="connsiteX0" fmla="*/ 0 w 2577441"/>
              <a:gd name="connsiteY0" fmla="*/ 0 h 1600200"/>
              <a:gd name="connsiteX1" fmla="*/ 2577441 w 2577441"/>
              <a:gd name="connsiteY1" fmla="*/ 0 h 1600200"/>
              <a:gd name="connsiteX2" fmla="*/ 2577441 w 2577441"/>
              <a:gd name="connsiteY2" fmla="*/ 1600200 h 1600200"/>
              <a:gd name="connsiteX3" fmla="*/ 0 w 2577441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441" h="1600200">
                <a:moveTo>
                  <a:pt x="0" y="0"/>
                </a:moveTo>
                <a:lnTo>
                  <a:pt x="2577441" y="0"/>
                </a:lnTo>
                <a:lnTo>
                  <a:pt x="2577441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12347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3" hasCustomPrompt="1"/>
          </p:nvPr>
        </p:nvSpPr>
        <p:spPr>
          <a:xfrm>
            <a:off x="1234938" y="5869862"/>
            <a:ext cx="6096004" cy="4632960"/>
          </a:xfrm>
          <a:custGeom>
            <a:avLst/>
            <a:gdLst>
              <a:gd name="connsiteX0" fmla="*/ 0 w 1905001"/>
              <a:gd name="connsiteY0" fmla="*/ 0 h 1447800"/>
              <a:gd name="connsiteX1" fmla="*/ 1905001 w 1905001"/>
              <a:gd name="connsiteY1" fmla="*/ 0 h 1447800"/>
              <a:gd name="connsiteX2" fmla="*/ 1905001 w 1905001"/>
              <a:gd name="connsiteY2" fmla="*/ 1447800 h 1447800"/>
              <a:gd name="connsiteX3" fmla="*/ 0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0" y="0"/>
                </a:moveTo>
                <a:lnTo>
                  <a:pt x="1905001" y="0"/>
                </a:lnTo>
                <a:lnTo>
                  <a:pt x="1905001" y="1447800"/>
                </a:lnTo>
                <a:lnTo>
                  <a:pt x="0" y="1447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4" hasCustomPrompt="1"/>
          </p:nvPr>
        </p:nvSpPr>
        <p:spPr>
          <a:xfrm>
            <a:off x="7932674" y="5869862"/>
            <a:ext cx="6096004" cy="4632960"/>
          </a:xfrm>
          <a:custGeom>
            <a:avLst/>
            <a:gdLst>
              <a:gd name="connsiteX0" fmla="*/ 0 w 1905001"/>
              <a:gd name="connsiteY0" fmla="*/ 0 h 1447800"/>
              <a:gd name="connsiteX1" fmla="*/ 1905001 w 1905001"/>
              <a:gd name="connsiteY1" fmla="*/ 0 h 1447800"/>
              <a:gd name="connsiteX2" fmla="*/ 1905001 w 1905001"/>
              <a:gd name="connsiteY2" fmla="*/ 1447800 h 1447800"/>
              <a:gd name="connsiteX3" fmla="*/ 0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0" y="0"/>
                </a:moveTo>
                <a:lnTo>
                  <a:pt x="1905001" y="0"/>
                </a:lnTo>
                <a:lnTo>
                  <a:pt x="1905001" y="1447800"/>
                </a:lnTo>
                <a:lnTo>
                  <a:pt x="0" y="1447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14630404" y="5869862"/>
            <a:ext cx="6096004" cy="4632960"/>
          </a:xfrm>
          <a:custGeom>
            <a:avLst/>
            <a:gdLst>
              <a:gd name="connsiteX0" fmla="*/ 0 w 1905001"/>
              <a:gd name="connsiteY0" fmla="*/ 0 h 1447800"/>
              <a:gd name="connsiteX1" fmla="*/ 1905001 w 1905001"/>
              <a:gd name="connsiteY1" fmla="*/ 0 h 1447800"/>
              <a:gd name="connsiteX2" fmla="*/ 1905001 w 1905001"/>
              <a:gd name="connsiteY2" fmla="*/ 1447800 h 1447800"/>
              <a:gd name="connsiteX3" fmla="*/ 0 w 1905001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1" h="1447800">
                <a:moveTo>
                  <a:pt x="0" y="0"/>
                </a:moveTo>
                <a:lnTo>
                  <a:pt x="1905001" y="0"/>
                </a:lnTo>
                <a:lnTo>
                  <a:pt x="1905001" y="1447800"/>
                </a:lnTo>
                <a:lnTo>
                  <a:pt x="0" y="1447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21320276" y="4522508"/>
            <a:ext cx="6669828" cy="10728960"/>
          </a:xfrm>
          <a:custGeom>
            <a:avLst/>
            <a:gdLst>
              <a:gd name="connsiteX0" fmla="*/ 0 w 2084321"/>
              <a:gd name="connsiteY0" fmla="*/ 0 h 3352800"/>
              <a:gd name="connsiteX1" fmla="*/ 2084321 w 2084321"/>
              <a:gd name="connsiteY1" fmla="*/ 0 h 3352800"/>
              <a:gd name="connsiteX2" fmla="*/ 2084321 w 2084321"/>
              <a:gd name="connsiteY2" fmla="*/ 3352800 h 3352800"/>
              <a:gd name="connsiteX3" fmla="*/ 0 w 2084321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321" h="3352800">
                <a:moveTo>
                  <a:pt x="0" y="0"/>
                </a:moveTo>
                <a:lnTo>
                  <a:pt x="2084321" y="0"/>
                </a:lnTo>
                <a:lnTo>
                  <a:pt x="2084321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8389289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1219199" y="10425607"/>
            <a:ext cx="8534410" cy="4825862"/>
          </a:xfrm>
          <a:custGeom>
            <a:avLst/>
            <a:gdLst>
              <a:gd name="connsiteX0" fmla="*/ 0 w 2667003"/>
              <a:gd name="connsiteY0" fmla="*/ 0 h 1508082"/>
              <a:gd name="connsiteX1" fmla="*/ 2667003 w 2667003"/>
              <a:gd name="connsiteY1" fmla="*/ 0 h 1508082"/>
              <a:gd name="connsiteX2" fmla="*/ 2667003 w 2667003"/>
              <a:gd name="connsiteY2" fmla="*/ 1508082 h 1508082"/>
              <a:gd name="connsiteX3" fmla="*/ 0 w 2667003"/>
              <a:gd name="connsiteY3" fmla="*/ 1508082 h 150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3" h="1508082">
                <a:moveTo>
                  <a:pt x="0" y="0"/>
                </a:moveTo>
                <a:lnTo>
                  <a:pt x="2667003" y="0"/>
                </a:lnTo>
                <a:lnTo>
                  <a:pt x="2667003" y="1508082"/>
                </a:lnTo>
                <a:lnTo>
                  <a:pt x="0" y="15080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21320276" y="4522508"/>
            <a:ext cx="6669828" cy="10728960"/>
          </a:xfrm>
          <a:custGeom>
            <a:avLst/>
            <a:gdLst>
              <a:gd name="connsiteX0" fmla="*/ 0 w 2084321"/>
              <a:gd name="connsiteY0" fmla="*/ 0 h 3352800"/>
              <a:gd name="connsiteX1" fmla="*/ 2084321 w 2084321"/>
              <a:gd name="connsiteY1" fmla="*/ 0 h 3352800"/>
              <a:gd name="connsiteX2" fmla="*/ 2084321 w 2084321"/>
              <a:gd name="connsiteY2" fmla="*/ 3352800 h 3352800"/>
              <a:gd name="connsiteX3" fmla="*/ 0 w 2084321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321" h="3352800">
                <a:moveTo>
                  <a:pt x="0" y="0"/>
                </a:moveTo>
                <a:lnTo>
                  <a:pt x="2084321" y="0"/>
                </a:lnTo>
                <a:lnTo>
                  <a:pt x="2084321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08244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33" hasCustomPrompt="1"/>
          </p:nvPr>
        </p:nvSpPr>
        <p:spPr>
          <a:xfrm>
            <a:off x="1243584" y="9936480"/>
            <a:ext cx="5583936" cy="5314988"/>
          </a:xfrm>
          <a:custGeom>
            <a:avLst/>
            <a:gdLst>
              <a:gd name="connsiteX0" fmla="*/ 0 w 1744980"/>
              <a:gd name="connsiteY0" fmla="*/ 0 h 1660934"/>
              <a:gd name="connsiteX1" fmla="*/ 1744980 w 1744980"/>
              <a:gd name="connsiteY1" fmla="*/ 0 h 1660934"/>
              <a:gd name="connsiteX2" fmla="*/ 1744980 w 1744980"/>
              <a:gd name="connsiteY2" fmla="*/ 1660934 h 1660934"/>
              <a:gd name="connsiteX3" fmla="*/ 0 w 1744980"/>
              <a:gd name="connsiteY3" fmla="*/ 1660934 h 166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4980" h="1660934">
                <a:moveTo>
                  <a:pt x="0" y="0"/>
                </a:moveTo>
                <a:lnTo>
                  <a:pt x="1744980" y="0"/>
                </a:lnTo>
                <a:lnTo>
                  <a:pt x="1744980" y="1660934"/>
                </a:lnTo>
                <a:lnTo>
                  <a:pt x="0" y="1660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34" hasCustomPrompt="1"/>
          </p:nvPr>
        </p:nvSpPr>
        <p:spPr>
          <a:xfrm>
            <a:off x="6827520" y="9936480"/>
            <a:ext cx="6583680" cy="5314988"/>
          </a:xfrm>
          <a:custGeom>
            <a:avLst/>
            <a:gdLst>
              <a:gd name="connsiteX0" fmla="*/ 0 w 2057400"/>
              <a:gd name="connsiteY0" fmla="*/ 0 h 1660934"/>
              <a:gd name="connsiteX1" fmla="*/ 2057400 w 2057400"/>
              <a:gd name="connsiteY1" fmla="*/ 0 h 1660934"/>
              <a:gd name="connsiteX2" fmla="*/ 2057400 w 2057400"/>
              <a:gd name="connsiteY2" fmla="*/ 1660934 h 1660934"/>
              <a:gd name="connsiteX3" fmla="*/ 0 w 2057400"/>
              <a:gd name="connsiteY3" fmla="*/ 1660934 h 166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660934">
                <a:moveTo>
                  <a:pt x="0" y="0"/>
                </a:moveTo>
                <a:lnTo>
                  <a:pt x="2057400" y="0"/>
                </a:lnTo>
                <a:lnTo>
                  <a:pt x="2057400" y="1660934"/>
                </a:lnTo>
                <a:lnTo>
                  <a:pt x="0" y="1660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35" hasCustomPrompt="1"/>
          </p:nvPr>
        </p:nvSpPr>
        <p:spPr>
          <a:xfrm>
            <a:off x="13411200" y="9936480"/>
            <a:ext cx="6583680" cy="5314988"/>
          </a:xfrm>
          <a:custGeom>
            <a:avLst/>
            <a:gdLst>
              <a:gd name="connsiteX0" fmla="*/ 0 w 2057400"/>
              <a:gd name="connsiteY0" fmla="*/ 0 h 1660934"/>
              <a:gd name="connsiteX1" fmla="*/ 2057400 w 2057400"/>
              <a:gd name="connsiteY1" fmla="*/ 0 h 1660934"/>
              <a:gd name="connsiteX2" fmla="*/ 2057400 w 2057400"/>
              <a:gd name="connsiteY2" fmla="*/ 1660934 h 1660934"/>
              <a:gd name="connsiteX3" fmla="*/ 0 w 2057400"/>
              <a:gd name="connsiteY3" fmla="*/ 1660934 h 166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660934">
                <a:moveTo>
                  <a:pt x="0" y="0"/>
                </a:moveTo>
                <a:lnTo>
                  <a:pt x="2057400" y="0"/>
                </a:lnTo>
                <a:lnTo>
                  <a:pt x="2057400" y="1660934"/>
                </a:lnTo>
                <a:lnTo>
                  <a:pt x="0" y="1660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36" hasCustomPrompt="1"/>
          </p:nvPr>
        </p:nvSpPr>
        <p:spPr>
          <a:xfrm>
            <a:off x="19994883" y="9948672"/>
            <a:ext cx="8003082" cy="5314988"/>
          </a:xfrm>
          <a:custGeom>
            <a:avLst/>
            <a:gdLst>
              <a:gd name="connsiteX0" fmla="*/ 0 w 2500963"/>
              <a:gd name="connsiteY0" fmla="*/ 0 h 1660934"/>
              <a:gd name="connsiteX1" fmla="*/ 2500963 w 2500963"/>
              <a:gd name="connsiteY1" fmla="*/ 0 h 1660934"/>
              <a:gd name="connsiteX2" fmla="*/ 2500963 w 2500963"/>
              <a:gd name="connsiteY2" fmla="*/ 1660934 h 1660934"/>
              <a:gd name="connsiteX3" fmla="*/ 0 w 2500963"/>
              <a:gd name="connsiteY3" fmla="*/ 1660934 h 166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0963" h="1660934">
                <a:moveTo>
                  <a:pt x="0" y="0"/>
                </a:moveTo>
                <a:lnTo>
                  <a:pt x="2500963" y="0"/>
                </a:lnTo>
                <a:lnTo>
                  <a:pt x="2500963" y="1660934"/>
                </a:lnTo>
                <a:lnTo>
                  <a:pt x="0" y="1660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37" hasCustomPrompt="1"/>
          </p:nvPr>
        </p:nvSpPr>
        <p:spPr>
          <a:xfrm>
            <a:off x="1243584" y="4522508"/>
            <a:ext cx="5583936" cy="5170132"/>
          </a:xfrm>
          <a:custGeom>
            <a:avLst/>
            <a:gdLst>
              <a:gd name="connsiteX0" fmla="*/ 0 w 1744980"/>
              <a:gd name="connsiteY0" fmla="*/ 0 h 1615666"/>
              <a:gd name="connsiteX1" fmla="*/ 1744980 w 1744980"/>
              <a:gd name="connsiteY1" fmla="*/ 0 h 1615666"/>
              <a:gd name="connsiteX2" fmla="*/ 1744980 w 1744980"/>
              <a:gd name="connsiteY2" fmla="*/ 807833 h 1615666"/>
              <a:gd name="connsiteX3" fmla="*/ 1744980 w 1744980"/>
              <a:gd name="connsiteY3" fmla="*/ 1615666 h 1615666"/>
              <a:gd name="connsiteX4" fmla="*/ 0 w 1744980"/>
              <a:gd name="connsiteY4" fmla="*/ 1615666 h 1615666"/>
              <a:gd name="connsiteX5" fmla="*/ 0 w 1744980"/>
              <a:gd name="connsiteY5" fmla="*/ 807833 h 161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1615666">
                <a:moveTo>
                  <a:pt x="0" y="0"/>
                </a:moveTo>
                <a:lnTo>
                  <a:pt x="1744980" y="0"/>
                </a:lnTo>
                <a:lnTo>
                  <a:pt x="1744980" y="807833"/>
                </a:lnTo>
                <a:lnTo>
                  <a:pt x="1744980" y="1615666"/>
                </a:lnTo>
                <a:lnTo>
                  <a:pt x="0" y="1615666"/>
                </a:lnTo>
                <a:lnTo>
                  <a:pt x="0" y="8078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384222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3" hasCustomPrompt="1"/>
          </p:nvPr>
        </p:nvSpPr>
        <p:spPr>
          <a:xfrm>
            <a:off x="1243584" y="4522508"/>
            <a:ext cx="5583936" cy="10728960"/>
          </a:xfrm>
          <a:custGeom>
            <a:avLst/>
            <a:gdLst>
              <a:gd name="connsiteX0" fmla="*/ 0 w 1744980"/>
              <a:gd name="connsiteY0" fmla="*/ 0 h 3352800"/>
              <a:gd name="connsiteX1" fmla="*/ 1744980 w 1744980"/>
              <a:gd name="connsiteY1" fmla="*/ 0 h 3352800"/>
              <a:gd name="connsiteX2" fmla="*/ 1744980 w 1744980"/>
              <a:gd name="connsiteY2" fmla="*/ 1676400 h 3352800"/>
              <a:gd name="connsiteX3" fmla="*/ 1744980 w 1744980"/>
              <a:gd name="connsiteY3" fmla="*/ 3352800 h 3352800"/>
              <a:gd name="connsiteX4" fmla="*/ 0 w 1744980"/>
              <a:gd name="connsiteY4" fmla="*/ 3352800 h 3352800"/>
              <a:gd name="connsiteX5" fmla="*/ 0 w 1744980"/>
              <a:gd name="connsiteY5" fmla="*/ 16764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3352800">
                <a:moveTo>
                  <a:pt x="0" y="0"/>
                </a:moveTo>
                <a:lnTo>
                  <a:pt x="1744980" y="0"/>
                </a:lnTo>
                <a:lnTo>
                  <a:pt x="1744980" y="1676400"/>
                </a:lnTo>
                <a:lnTo>
                  <a:pt x="1744980" y="3352800"/>
                </a:lnTo>
                <a:lnTo>
                  <a:pt x="0" y="3352800"/>
                </a:lnTo>
                <a:lnTo>
                  <a:pt x="0" y="167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4" hasCustomPrompt="1"/>
          </p:nvPr>
        </p:nvSpPr>
        <p:spPr>
          <a:xfrm>
            <a:off x="6827519" y="9692640"/>
            <a:ext cx="15586502" cy="3851948"/>
          </a:xfrm>
          <a:custGeom>
            <a:avLst/>
            <a:gdLst>
              <a:gd name="connsiteX0" fmla="*/ 0 w 4870782"/>
              <a:gd name="connsiteY0" fmla="*/ 0 h 1203734"/>
              <a:gd name="connsiteX1" fmla="*/ 4870782 w 4870782"/>
              <a:gd name="connsiteY1" fmla="*/ 0 h 1203734"/>
              <a:gd name="connsiteX2" fmla="*/ 4870782 w 4870782"/>
              <a:gd name="connsiteY2" fmla="*/ 1203734 h 1203734"/>
              <a:gd name="connsiteX3" fmla="*/ 0 w 4870782"/>
              <a:gd name="connsiteY3" fmla="*/ 1203734 h 120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782" h="1203734">
                <a:moveTo>
                  <a:pt x="0" y="0"/>
                </a:moveTo>
                <a:lnTo>
                  <a:pt x="4870782" y="0"/>
                </a:lnTo>
                <a:lnTo>
                  <a:pt x="4870782" y="1203734"/>
                </a:lnTo>
                <a:lnTo>
                  <a:pt x="0" y="12037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35" hasCustomPrompt="1"/>
          </p:nvPr>
        </p:nvSpPr>
        <p:spPr>
          <a:xfrm>
            <a:off x="22414026" y="9692640"/>
            <a:ext cx="5583936" cy="5558828"/>
          </a:xfrm>
          <a:custGeom>
            <a:avLst/>
            <a:gdLst>
              <a:gd name="connsiteX0" fmla="*/ 0 w 1744980"/>
              <a:gd name="connsiteY0" fmla="*/ 0 h 1737134"/>
              <a:gd name="connsiteX1" fmla="*/ 1744980 w 1744980"/>
              <a:gd name="connsiteY1" fmla="*/ 0 h 1737134"/>
              <a:gd name="connsiteX2" fmla="*/ 1744980 w 1744980"/>
              <a:gd name="connsiteY2" fmla="*/ 868567 h 1737134"/>
              <a:gd name="connsiteX3" fmla="*/ 1744980 w 1744980"/>
              <a:gd name="connsiteY3" fmla="*/ 1737134 h 1737134"/>
              <a:gd name="connsiteX4" fmla="*/ 0 w 1744980"/>
              <a:gd name="connsiteY4" fmla="*/ 1737134 h 1737134"/>
              <a:gd name="connsiteX5" fmla="*/ 0 w 1744980"/>
              <a:gd name="connsiteY5" fmla="*/ 868567 h 173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980" h="1737134">
                <a:moveTo>
                  <a:pt x="0" y="0"/>
                </a:moveTo>
                <a:lnTo>
                  <a:pt x="1744980" y="0"/>
                </a:lnTo>
                <a:lnTo>
                  <a:pt x="1744980" y="868567"/>
                </a:lnTo>
                <a:lnTo>
                  <a:pt x="1744980" y="1737134"/>
                </a:lnTo>
                <a:lnTo>
                  <a:pt x="0" y="1737134"/>
                </a:lnTo>
                <a:lnTo>
                  <a:pt x="0" y="8685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19507201" y="4852422"/>
            <a:ext cx="8490758" cy="4596380"/>
          </a:xfrm>
          <a:custGeom>
            <a:avLst/>
            <a:gdLst>
              <a:gd name="connsiteX0" fmla="*/ 0 w 2653362"/>
              <a:gd name="connsiteY0" fmla="*/ 0 h 1436369"/>
              <a:gd name="connsiteX1" fmla="*/ 2653362 w 2653362"/>
              <a:gd name="connsiteY1" fmla="*/ 0 h 1436369"/>
              <a:gd name="connsiteX2" fmla="*/ 2653362 w 2653362"/>
              <a:gd name="connsiteY2" fmla="*/ 1436369 h 1436369"/>
              <a:gd name="connsiteX3" fmla="*/ 0 w 2653362"/>
              <a:gd name="connsiteY3" fmla="*/ 1436369 h 143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3362" h="1436369">
                <a:moveTo>
                  <a:pt x="0" y="0"/>
                </a:moveTo>
                <a:lnTo>
                  <a:pt x="2653362" y="0"/>
                </a:lnTo>
                <a:lnTo>
                  <a:pt x="2653362" y="1436369"/>
                </a:lnTo>
                <a:lnTo>
                  <a:pt x="0" y="14363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98818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4" hasCustomPrompt="1"/>
          </p:nvPr>
        </p:nvSpPr>
        <p:spPr>
          <a:xfrm>
            <a:off x="1243584" y="4522508"/>
            <a:ext cx="5803392" cy="10728960"/>
          </a:xfrm>
          <a:custGeom>
            <a:avLst/>
            <a:gdLst>
              <a:gd name="connsiteX0" fmla="*/ 0 w 1813560"/>
              <a:gd name="connsiteY0" fmla="*/ 0 h 3352800"/>
              <a:gd name="connsiteX1" fmla="*/ 1813560 w 1813560"/>
              <a:gd name="connsiteY1" fmla="*/ 0 h 3352800"/>
              <a:gd name="connsiteX2" fmla="*/ 1813560 w 1813560"/>
              <a:gd name="connsiteY2" fmla="*/ 1676400 h 3352800"/>
              <a:gd name="connsiteX3" fmla="*/ 1813560 w 1813560"/>
              <a:gd name="connsiteY3" fmla="*/ 3352800 h 3352800"/>
              <a:gd name="connsiteX4" fmla="*/ 0 w 1813560"/>
              <a:gd name="connsiteY4" fmla="*/ 3352800 h 3352800"/>
              <a:gd name="connsiteX5" fmla="*/ 0 w 1813560"/>
              <a:gd name="connsiteY5" fmla="*/ 16764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3560" h="3352800">
                <a:moveTo>
                  <a:pt x="0" y="0"/>
                </a:moveTo>
                <a:lnTo>
                  <a:pt x="1813560" y="0"/>
                </a:lnTo>
                <a:lnTo>
                  <a:pt x="1813560" y="1676400"/>
                </a:lnTo>
                <a:lnTo>
                  <a:pt x="1813560" y="3352800"/>
                </a:lnTo>
                <a:lnTo>
                  <a:pt x="0" y="3352800"/>
                </a:lnTo>
                <a:lnTo>
                  <a:pt x="0" y="167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5" hasCustomPrompt="1"/>
          </p:nvPr>
        </p:nvSpPr>
        <p:spPr>
          <a:xfrm>
            <a:off x="7168896" y="4522508"/>
            <a:ext cx="5876544" cy="10728960"/>
          </a:xfrm>
          <a:custGeom>
            <a:avLst/>
            <a:gdLst>
              <a:gd name="connsiteX0" fmla="*/ 0 w 1836420"/>
              <a:gd name="connsiteY0" fmla="*/ 0 h 3352800"/>
              <a:gd name="connsiteX1" fmla="*/ 1836420 w 1836420"/>
              <a:gd name="connsiteY1" fmla="*/ 0 h 3352800"/>
              <a:gd name="connsiteX2" fmla="*/ 1836420 w 1836420"/>
              <a:gd name="connsiteY2" fmla="*/ 1676400 h 3352800"/>
              <a:gd name="connsiteX3" fmla="*/ 1836420 w 1836420"/>
              <a:gd name="connsiteY3" fmla="*/ 3352800 h 3352800"/>
              <a:gd name="connsiteX4" fmla="*/ 0 w 1836420"/>
              <a:gd name="connsiteY4" fmla="*/ 3352800 h 3352800"/>
              <a:gd name="connsiteX5" fmla="*/ 0 w 1836420"/>
              <a:gd name="connsiteY5" fmla="*/ 16764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6420" h="3352800">
                <a:moveTo>
                  <a:pt x="0" y="0"/>
                </a:moveTo>
                <a:lnTo>
                  <a:pt x="1836420" y="0"/>
                </a:lnTo>
                <a:lnTo>
                  <a:pt x="1836420" y="1676400"/>
                </a:lnTo>
                <a:lnTo>
                  <a:pt x="1836420" y="3352800"/>
                </a:lnTo>
                <a:lnTo>
                  <a:pt x="0" y="3352800"/>
                </a:lnTo>
                <a:lnTo>
                  <a:pt x="0" y="167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13167361" y="8997705"/>
            <a:ext cx="14830598" cy="4546890"/>
          </a:xfrm>
          <a:custGeom>
            <a:avLst/>
            <a:gdLst>
              <a:gd name="connsiteX0" fmla="*/ 0 w 4634562"/>
              <a:gd name="connsiteY0" fmla="*/ 0 h 1420903"/>
              <a:gd name="connsiteX1" fmla="*/ 4634562 w 4634562"/>
              <a:gd name="connsiteY1" fmla="*/ 0 h 1420903"/>
              <a:gd name="connsiteX2" fmla="*/ 4634562 w 4634562"/>
              <a:gd name="connsiteY2" fmla="*/ 1420903 h 1420903"/>
              <a:gd name="connsiteX3" fmla="*/ 0 w 4634562"/>
              <a:gd name="connsiteY3" fmla="*/ 1420903 h 142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562" h="1420903">
                <a:moveTo>
                  <a:pt x="0" y="0"/>
                </a:moveTo>
                <a:lnTo>
                  <a:pt x="4634562" y="0"/>
                </a:lnTo>
                <a:lnTo>
                  <a:pt x="4634562" y="1420903"/>
                </a:lnTo>
                <a:lnTo>
                  <a:pt x="0" y="14209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387513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43" name="Title 2"/>
          <p:cNvSpPr>
            <a:spLocks noGrp="1"/>
          </p:cNvSpPr>
          <p:nvPr userDrawn="1"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2682240" y="4522508"/>
            <a:ext cx="5852160" cy="7608532"/>
          </a:xfrm>
          <a:custGeom>
            <a:avLst/>
            <a:gdLst>
              <a:gd name="connsiteX0" fmla="*/ 0 w 1828800"/>
              <a:gd name="connsiteY0" fmla="*/ 0 h 2377666"/>
              <a:gd name="connsiteX1" fmla="*/ 1828800 w 1828800"/>
              <a:gd name="connsiteY1" fmla="*/ 0 h 2377666"/>
              <a:gd name="connsiteX2" fmla="*/ 1828800 w 1828800"/>
              <a:gd name="connsiteY2" fmla="*/ 1188833 h 2377666"/>
              <a:gd name="connsiteX3" fmla="*/ 1828800 w 1828800"/>
              <a:gd name="connsiteY3" fmla="*/ 2377666 h 2377666"/>
              <a:gd name="connsiteX4" fmla="*/ 0 w 1828800"/>
              <a:gd name="connsiteY4" fmla="*/ 2377666 h 2377666"/>
              <a:gd name="connsiteX5" fmla="*/ 0 w 1828800"/>
              <a:gd name="connsiteY5" fmla="*/ 1188833 h 23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2377666">
                <a:moveTo>
                  <a:pt x="0" y="0"/>
                </a:moveTo>
                <a:lnTo>
                  <a:pt x="1828800" y="0"/>
                </a:lnTo>
                <a:lnTo>
                  <a:pt x="1828800" y="1188833"/>
                </a:lnTo>
                <a:lnTo>
                  <a:pt x="1828800" y="2377666"/>
                </a:lnTo>
                <a:lnTo>
                  <a:pt x="0" y="2377666"/>
                </a:lnTo>
                <a:lnTo>
                  <a:pt x="0" y="11888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4" hasCustomPrompt="1"/>
          </p:nvPr>
        </p:nvSpPr>
        <p:spPr>
          <a:xfrm>
            <a:off x="12414022" y="4522508"/>
            <a:ext cx="5852160" cy="7608532"/>
          </a:xfrm>
          <a:custGeom>
            <a:avLst/>
            <a:gdLst>
              <a:gd name="connsiteX0" fmla="*/ 0 w 1828800"/>
              <a:gd name="connsiteY0" fmla="*/ 0 h 2377666"/>
              <a:gd name="connsiteX1" fmla="*/ 1828800 w 1828800"/>
              <a:gd name="connsiteY1" fmla="*/ 0 h 2377666"/>
              <a:gd name="connsiteX2" fmla="*/ 1828800 w 1828800"/>
              <a:gd name="connsiteY2" fmla="*/ 1188833 h 2377666"/>
              <a:gd name="connsiteX3" fmla="*/ 1828800 w 1828800"/>
              <a:gd name="connsiteY3" fmla="*/ 2377666 h 2377666"/>
              <a:gd name="connsiteX4" fmla="*/ 0 w 1828800"/>
              <a:gd name="connsiteY4" fmla="*/ 2377666 h 2377666"/>
              <a:gd name="connsiteX5" fmla="*/ 0 w 1828800"/>
              <a:gd name="connsiteY5" fmla="*/ 1188833 h 23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2377666">
                <a:moveTo>
                  <a:pt x="0" y="0"/>
                </a:moveTo>
                <a:lnTo>
                  <a:pt x="1828800" y="0"/>
                </a:lnTo>
                <a:lnTo>
                  <a:pt x="1828800" y="1188833"/>
                </a:lnTo>
                <a:lnTo>
                  <a:pt x="1828800" y="2377666"/>
                </a:lnTo>
                <a:lnTo>
                  <a:pt x="0" y="2377666"/>
                </a:lnTo>
                <a:lnTo>
                  <a:pt x="0" y="11888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22145802" y="4522508"/>
            <a:ext cx="5852160" cy="7608532"/>
          </a:xfrm>
          <a:custGeom>
            <a:avLst/>
            <a:gdLst>
              <a:gd name="connsiteX0" fmla="*/ 0 w 1828800"/>
              <a:gd name="connsiteY0" fmla="*/ 0 h 2377666"/>
              <a:gd name="connsiteX1" fmla="*/ 1828800 w 1828800"/>
              <a:gd name="connsiteY1" fmla="*/ 0 h 2377666"/>
              <a:gd name="connsiteX2" fmla="*/ 1828800 w 1828800"/>
              <a:gd name="connsiteY2" fmla="*/ 1188833 h 2377666"/>
              <a:gd name="connsiteX3" fmla="*/ 1828800 w 1828800"/>
              <a:gd name="connsiteY3" fmla="*/ 2377666 h 2377666"/>
              <a:gd name="connsiteX4" fmla="*/ 0 w 1828800"/>
              <a:gd name="connsiteY4" fmla="*/ 2377666 h 2377666"/>
              <a:gd name="connsiteX5" fmla="*/ 0 w 1828800"/>
              <a:gd name="connsiteY5" fmla="*/ 1188833 h 23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2377666">
                <a:moveTo>
                  <a:pt x="0" y="0"/>
                </a:moveTo>
                <a:lnTo>
                  <a:pt x="1828800" y="0"/>
                </a:lnTo>
                <a:lnTo>
                  <a:pt x="1828800" y="1188833"/>
                </a:lnTo>
                <a:lnTo>
                  <a:pt x="1828800" y="2377666"/>
                </a:lnTo>
                <a:lnTo>
                  <a:pt x="0" y="2377666"/>
                </a:lnTo>
                <a:lnTo>
                  <a:pt x="0" y="11888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2293045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4" y="2828228"/>
            <a:ext cx="26778764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384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2970" indent="0">
              <a:buNone/>
              <a:defRPr sz="3840"/>
            </a:lvl2pPr>
            <a:lvl3pPr marL="2925932" indent="0">
              <a:buNone/>
              <a:defRPr sz="3200"/>
            </a:lvl3pPr>
            <a:lvl4pPr marL="4388902" indent="0">
              <a:buNone/>
              <a:defRPr sz="2880"/>
            </a:lvl4pPr>
            <a:lvl5pPr marL="5851868" indent="0">
              <a:buNone/>
              <a:defRPr sz="2880"/>
            </a:lvl5pPr>
            <a:lvl6pPr marL="7314836" indent="0">
              <a:buNone/>
              <a:defRPr sz="2880"/>
            </a:lvl6pPr>
            <a:lvl7pPr marL="8777802" indent="0">
              <a:buNone/>
              <a:defRPr sz="2880"/>
            </a:lvl7pPr>
            <a:lvl8pPr marL="10240768" indent="0">
              <a:buNone/>
              <a:defRPr sz="2880"/>
            </a:lvl8pPr>
            <a:lvl9pPr marL="1170373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219204" y="1092211"/>
            <a:ext cx="26778764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15776452" y="4511045"/>
            <a:ext cx="12221520" cy="10808266"/>
          </a:xfrm>
          <a:custGeom>
            <a:avLst/>
            <a:gdLst>
              <a:gd name="connsiteX0" fmla="*/ 0 w 3819225"/>
              <a:gd name="connsiteY0" fmla="*/ 0 h 3377583"/>
              <a:gd name="connsiteX1" fmla="*/ 3819225 w 3819225"/>
              <a:gd name="connsiteY1" fmla="*/ 0 h 3377583"/>
              <a:gd name="connsiteX2" fmla="*/ 3819225 w 3819225"/>
              <a:gd name="connsiteY2" fmla="*/ 3377583 h 3377583"/>
              <a:gd name="connsiteX3" fmla="*/ 0 w 3819225"/>
              <a:gd name="connsiteY3" fmla="*/ 3377583 h 337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9225" h="3377583">
                <a:moveTo>
                  <a:pt x="0" y="0"/>
                </a:moveTo>
                <a:lnTo>
                  <a:pt x="3819225" y="0"/>
                </a:lnTo>
                <a:lnTo>
                  <a:pt x="3819225" y="3377583"/>
                </a:lnTo>
                <a:lnTo>
                  <a:pt x="0" y="33775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227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29260800" cy="10180320"/>
          </a:xfrm>
          <a:custGeom>
            <a:avLst/>
            <a:gdLst>
              <a:gd name="connsiteX0" fmla="*/ 0 w 9144000"/>
              <a:gd name="connsiteY0" fmla="*/ 0 h 3181350"/>
              <a:gd name="connsiteX1" fmla="*/ 9144000 w 9144000"/>
              <a:gd name="connsiteY1" fmla="*/ 0 h 3181350"/>
              <a:gd name="connsiteX2" fmla="*/ 9144000 w 9144000"/>
              <a:gd name="connsiteY2" fmla="*/ 1728718 h 3181350"/>
              <a:gd name="connsiteX3" fmla="*/ 9144000 w 9144000"/>
              <a:gd name="connsiteY3" fmla="*/ 3181350 h 3181350"/>
              <a:gd name="connsiteX4" fmla="*/ 0 w 9144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81350">
                <a:moveTo>
                  <a:pt x="0" y="0"/>
                </a:moveTo>
                <a:lnTo>
                  <a:pt x="9144000" y="0"/>
                </a:lnTo>
                <a:lnTo>
                  <a:pt x="9144000" y="1728718"/>
                </a:lnTo>
                <a:lnTo>
                  <a:pt x="914400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19209" y="2828228"/>
            <a:ext cx="26778762" cy="5544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384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1463004" indent="0">
              <a:buNone/>
              <a:defRPr sz="3840"/>
            </a:lvl2pPr>
            <a:lvl3pPr marL="2926006" indent="0">
              <a:buNone/>
              <a:defRPr sz="3200"/>
            </a:lvl3pPr>
            <a:lvl4pPr marL="4389012" indent="0">
              <a:buNone/>
              <a:defRPr sz="2880"/>
            </a:lvl4pPr>
            <a:lvl5pPr marL="5852012" indent="0">
              <a:buNone/>
              <a:defRPr sz="2880"/>
            </a:lvl5pPr>
            <a:lvl6pPr marL="7315018" indent="0">
              <a:buNone/>
              <a:defRPr sz="2880"/>
            </a:lvl6pPr>
            <a:lvl7pPr marL="8778020" indent="0">
              <a:buNone/>
              <a:defRPr sz="2880"/>
            </a:lvl7pPr>
            <a:lvl8pPr marL="10241024" indent="0">
              <a:buNone/>
              <a:defRPr sz="2880"/>
            </a:lvl8pPr>
            <a:lvl9pPr marL="11704028" indent="0">
              <a:buNone/>
              <a:defRPr sz="288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219209" y="1092207"/>
            <a:ext cx="26778762" cy="1585226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115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-422418" y="5010231"/>
            <a:ext cx="12460260" cy="7686906"/>
          </a:xfrm>
          <a:custGeom>
            <a:avLst/>
            <a:gdLst>
              <a:gd name="connsiteX0" fmla="*/ 0 w 3893831"/>
              <a:gd name="connsiteY0" fmla="*/ 0 h 2402158"/>
              <a:gd name="connsiteX1" fmla="*/ 3893831 w 3893831"/>
              <a:gd name="connsiteY1" fmla="*/ 0 h 2402158"/>
              <a:gd name="connsiteX2" fmla="*/ 3893831 w 3893831"/>
              <a:gd name="connsiteY2" fmla="*/ 2402158 h 2402158"/>
              <a:gd name="connsiteX3" fmla="*/ 0 w 3893831"/>
              <a:gd name="connsiteY3" fmla="*/ 2402158 h 240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3831" h="2402158">
                <a:moveTo>
                  <a:pt x="0" y="0"/>
                </a:moveTo>
                <a:lnTo>
                  <a:pt x="3893831" y="0"/>
                </a:lnTo>
                <a:lnTo>
                  <a:pt x="3893831" y="2402158"/>
                </a:lnTo>
                <a:lnTo>
                  <a:pt x="0" y="2402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10809402" y="9665638"/>
            <a:ext cx="2979852" cy="4893932"/>
          </a:xfrm>
          <a:custGeom>
            <a:avLst/>
            <a:gdLst>
              <a:gd name="connsiteX0" fmla="*/ 931204 w 931204"/>
              <a:gd name="connsiteY0" fmla="*/ 0 h 1529354"/>
              <a:gd name="connsiteX1" fmla="*/ 931204 w 931204"/>
              <a:gd name="connsiteY1" fmla="*/ 1529354 h 1529354"/>
              <a:gd name="connsiteX2" fmla="*/ 0 w 931204"/>
              <a:gd name="connsiteY2" fmla="*/ 1529354 h 1529354"/>
              <a:gd name="connsiteX3" fmla="*/ 0 w 931204"/>
              <a:gd name="connsiteY3" fmla="*/ 1493 h 152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204" h="1529354">
                <a:moveTo>
                  <a:pt x="931204" y="0"/>
                </a:moveTo>
                <a:lnTo>
                  <a:pt x="931204" y="1529354"/>
                </a:lnTo>
                <a:lnTo>
                  <a:pt x="0" y="1529354"/>
                </a:lnTo>
                <a:lnTo>
                  <a:pt x="0" y="14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288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5568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4042" r:id="rId2"/>
    <p:sldLayoutId id="2147484030" r:id="rId3"/>
    <p:sldLayoutId id="2147483899" r:id="rId4"/>
    <p:sldLayoutId id="2147484049" r:id="rId5"/>
    <p:sldLayoutId id="2147484046" r:id="rId6"/>
    <p:sldLayoutId id="2147484061" r:id="rId7"/>
    <p:sldLayoutId id="2147483883" r:id="rId8"/>
    <p:sldLayoutId id="2147483860" r:id="rId9"/>
    <p:sldLayoutId id="2147483888" r:id="rId10"/>
    <p:sldLayoutId id="2147483887" r:id="rId11"/>
    <p:sldLayoutId id="2147483926" r:id="rId12"/>
    <p:sldLayoutId id="2147483892" r:id="rId13"/>
    <p:sldLayoutId id="2147483894" r:id="rId14"/>
    <p:sldLayoutId id="2147483929" r:id="rId15"/>
    <p:sldLayoutId id="2147483893" r:id="rId16"/>
    <p:sldLayoutId id="2147483904" r:id="rId17"/>
    <p:sldLayoutId id="2147483917" r:id="rId18"/>
    <p:sldLayoutId id="2147483900" r:id="rId19"/>
    <p:sldLayoutId id="2147483924" r:id="rId20"/>
    <p:sldLayoutId id="2147483905" r:id="rId21"/>
    <p:sldLayoutId id="2147483906" r:id="rId22"/>
    <p:sldLayoutId id="2147483889" r:id="rId23"/>
    <p:sldLayoutId id="2147483925" r:id="rId24"/>
    <p:sldLayoutId id="2147484050" r:id="rId25"/>
    <p:sldLayoutId id="2147484051" r:id="rId26"/>
    <p:sldLayoutId id="2147484062" r:id="rId27"/>
    <p:sldLayoutId id="2147483901" r:id="rId28"/>
    <p:sldLayoutId id="2147483927" r:id="rId29"/>
    <p:sldLayoutId id="2147484029" r:id="rId30"/>
    <p:sldLayoutId id="2147483909" r:id="rId31"/>
    <p:sldLayoutId id="2147483928" r:id="rId32"/>
    <p:sldLayoutId id="2147483910" r:id="rId33"/>
    <p:sldLayoutId id="2147483947" r:id="rId34"/>
    <p:sldLayoutId id="2147483949" r:id="rId35"/>
    <p:sldLayoutId id="2147483950" r:id="rId36"/>
    <p:sldLayoutId id="2147483911" r:id="rId37"/>
    <p:sldLayoutId id="2147483922" r:id="rId38"/>
    <p:sldLayoutId id="2147483923" r:id="rId39"/>
    <p:sldLayoutId id="2147483930" r:id="rId40"/>
    <p:sldLayoutId id="2147483931" r:id="rId41"/>
    <p:sldLayoutId id="2147483934" r:id="rId42"/>
    <p:sldLayoutId id="2147483937" r:id="rId43"/>
    <p:sldLayoutId id="2147483940" r:id="rId44"/>
    <p:sldLayoutId id="2147483942" r:id="rId45"/>
    <p:sldLayoutId id="2147483943" r:id="rId46"/>
    <p:sldLayoutId id="2147483944" r:id="rId47"/>
    <p:sldLayoutId id="2147483945" r:id="rId48"/>
    <p:sldLayoutId id="2147484056" r:id="rId49"/>
    <p:sldLayoutId id="2147484057" r:id="rId50"/>
    <p:sldLayoutId id="2147483946" r:id="rId51"/>
    <p:sldLayoutId id="2147484044" r:id="rId52"/>
    <p:sldLayoutId id="2147483948" r:id="rId53"/>
    <p:sldLayoutId id="2147483953" r:id="rId54"/>
    <p:sldLayoutId id="2147483955" r:id="rId55"/>
    <p:sldLayoutId id="2147483964" r:id="rId56"/>
    <p:sldLayoutId id="2147483956" r:id="rId57"/>
    <p:sldLayoutId id="2147483957" r:id="rId58"/>
    <p:sldLayoutId id="2147483958" r:id="rId59"/>
    <p:sldLayoutId id="2147483960" r:id="rId60"/>
    <p:sldLayoutId id="2147483959" r:id="rId61"/>
    <p:sldLayoutId id="2147483961" r:id="rId62"/>
    <p:sldLayoutId id="2147483962" r:id="rId63"/>
    <p:sldLayoutId id="2147483965" r:id="rId64"/>
    <p:sldLayoutId id="2147484040" r:id="rId65"/>
    <p:sldLayoutId id="2147483966" r:id="rId66"/>
    <p:sldLayoutId id="2147484041" r:id="rId67"/>
    <p:sldLayoutId id="2147483967" r:id="rId68"/>
    <p:sldLayoutId id="2147483968" r:id="rId69"/>
    <p:sldLayoutId id="2147484016" r:id="rId70"/>
    <p:sldLayoutId id="2147483969" r:id="rId71"/>
    <p:sldLayoutId id="2147483970" r:id="rId72"/>
    <p:sldLayoutId id="2147483973" r:id="rId73"/>
    <p:sldLayoutId id="2147484017" r:id="rId74"/>
    <p:sldLayoutId id="2147484018" r:id="rId75"/>
    <p:sldLayoutId id="2147484037" r:id="rId76"/>
    <p:sldLayoutId id="2147484038" r:id="rId77"/>
    <p:sldLayoutId id="2147484019" r:id="rId78"/>
    <p:sldLayoutId id="2147484020" r:id="rId79"/>
    <p:sldLayoutId id="2147484032" r:id="rId80"/>
    <p:sldLayoutId id="2147484033" r:id="rId81"/>
    <p:sldLayoutId id="2147484021" r:id="rId82"/>
    <p:sldLayoutId id="2147484022" r:id="rId83"/>
    <p:sldLayoutId id="2147484034" r:id="rId84"/>
    <p:sldLayoutId id="2147484024" r:id="rId85"/>
    <p:sldLayoutId id="2147484025" r:id="rId86"/>
    <p:sldLayoutId id="2147484031" r:id="rId87"/>
    <p:sldLayoutId id="2147484039" r:id="rId88"/>
    <p:sldLayoutId id="2147484052" r:id="rId89"/>
    <p:sldLayoutId id="2147484058" r:id="rId90"/>
  </p:sldLayoutIdLst>
  <p:hf hdr="0" ftr="0" dt="0"/>
  <p:txStyles>
    <p:titleStyle>
      <a:lvl1pPr algn="ctr" defTabSz="2926080" rtl="0" eaLnBrk="1" latinLnBrk="0" hangingPunct="1"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2926080" rtl="0" eaLnBrk="1" latinLnBrk="0" hangingPunct="1">
        <a:spcBef>
          <a:spcPct val="20000"/>
        </a:spcBef>
        <a:buFont typeface="Arial" pitchFamily="34" charset="0"/>
        <a:buChar char="•"/>
        <a:defRPr sz="10240" kern="1200">
          <a:solidFill>
            <a:schemeClr val="tx1"/>
          </a:solidFill>
          <a:latin typeface="+mn-lt"/>
          <a:ea typeface="+mn-ea"/>
          <a:cs typeface="+mn-cs"/>
        </a:defRPr>
      </a:lvl1pPr>
      <a:lvl2pPr marL="2377440" indent="-914400" algn="l" defTabSz="2926080" rtl="0" eaLnBrk="1" latinLnBrk="0" hangingPunct="1">
        <a:spcBef>
          <a:spcPct val="20000"/>
        </a:spcBef>
        <a:buFont typeface="Arial" pitchFamily="34" charset="0"/>
        <a:buChar char="–"/>
        <a:defRPr sz="896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spcBef>
          <a:spcPct val="20000"/>
        </a:spcBef>
        <a:buFont typeface="Arial" pitchFamily="34" charset="0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spcBef>
          <a:spcPct val="20000"/>
        </a:spcBef>
        <a:buFont typeface="Arial" pitchFamily="34" charset="0"/>
        <a:buChar char="»"/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sv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4.png"/><Relationship Id="rId7" Type="http://schemas.openxmlformats.org/officeDocument/2006/relationships/image" Target="../media/image6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png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Grúa de construcción&#10;&#10;Descripción generada automáticamente con confianza media">
            <a:extLst>
              <a:ext uri="{FF2B5EF4-FFF2-40B4-BE49-F238E27FC236}">
                <a16:creationId xmlns:a16="http://schemas.microsoft.com/office/drawing/2014/main" id="{1BE7FB50-1779-48CA-792B-1F8017F5DCA5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/>
          <a:srcRect t="11074" b="11074"/>
          <a:stretch>
            <a:fillRect/>
          </a:stretch>
        </p:blipFill>
        <p:spPr/>
      </p:pic>
      <p:sp>
        <p:nvSpPr>
          <p:cNvPr id="8" name="Isosceles Triangle 15"/>
          <p:cNvSpPr/>
          <p:nvPr/>
        </p:nvSpPr>
        <p:spPr>
          <a:xfrm>
            <a:off x="8887190" y="3278560"/>
            <a:ext cx="11486420" cy="990208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10367439" y="11128405"/>
            <a:ext cx="8525926" cy="118186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7680" b="1" dirty="0"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IZAJES Y CARGAS.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CF7801-2C6D-7EB4-1637-8EDA66CBE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4056" y="6186390"/>
            <a:ext cx="2192700" cy="276841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112CA45-7D7E-C9AB-B494-9740940D25C5}"/>
              </a:ext>
            </a:extLst>
          </p:cNvPr>
          <p:cNvSpPr txBox="1"/>
          <p:nvPr/>
        </p:nvSpPr>
        <p:spPr>
          <a:xfrm>
            <a:off x="7315200" y="9141427"/>
            <a:ext cx="14630400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240" dirty="0">
                <a:solidFill>
                  <a:schemeClr val="bg1"/>
                </a:solidFill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CURSO</a:t>
            </a:r>
          </a:p>
        </p:txBody>
      </p:sp>
      <p:pic>
        <p:nvPicPr>
          <p:cNvPr id="16" name="Imagen 15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2972CEF3-1846-86AB-EDAF-74E40FDD3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120" y="1393220"/>
            <a:ext cx="5120640" cy="22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152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0B6F2-0E1C-EFDC-A0CB-A1E3D837E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90F47C8E-044B-E6F2-C8C8-AF6C69E836AB}"/>
              </a:ext>
            </a:extLst>
          </p:cNvPr>
          <p:cNvSpPr/>
          <p:nvPr/>
        </p:nvSpPr>
        <p:spPr>
          <a:xfrm>
            <a:off x="0" y="1"/>
            <a:ext cx="14630400" cy="10363194"/>
          </a:xfrm>
          <a:custGeom>
            <a:avLst/>
            <a:gdLst>
              <a:gd name="connsiteX0" fmla="*/ 0 w 4572000"/>
              <a:gd name="connsiteY0" fmla="*/ 0 h 3181350"/>
              <a:gd name="connsiteX1" fmla="*/ 4572000 w 4572000"/>
              <a:gd name="connsiteY1" fmla="*/ 0 h 3181350"/>
              <a:gd name="connsiteX2" fmla="*/ 4572000 w 4572000"/>
              <a:gd name="connsiteY2" fmla="*/ 1728718 h 3181350"/>
              <a:gd name="connsiteX3" fmla="*/ 4572000 w 4572000"/>
              <a:gd name="connsiteY3" fmla="*/ 3181350 h 3181350"/>
              <a:gd name="connsiteX4" fmla="*/ 0 w 4572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0" y="0"/>
                </a:moveTo>
                <a:lnTo>
                  <a:pt x="4572000" y="0"/>
                </a:lnTo>
                <a:lnTo>
                  <a:pt x="4572000" y="1728718"/>
                </a:lnTo>
                <a:lnTo>
                  <a:pt x="457200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C57F1226-D184-6FED-8585-4CB37C3CE0CA}"/>
              </a:ext>
            </a:extLst>
          </p:cNvPr>
          <p:cNvSpPr/>
          <p:nvPr/>
        </p:nvSpPr>
        <p:spPr>
          <a:xfrm flipH="1">
            <a:off x="14630400" y="6035040"/>
            <a:ext cx="14630400" cy="10424160"/>
          </a:xfrm>
          <a:custGeom>
            <a:avLst/>
            <a:gdLst>
              <a:gd name="connsiteX0" fmla="*/ 0 w 4572000"/>
              <a:gd name="connsiteY0" fmla="*/ 0 h 3257550"/>
              <a:gd name="connsiteX1" fmla="*/ 4572000 w 4572000"/>
              <a:gd name="connsiteY1" fmla="*/ 1487425 h 3257550"/>
              <a:gd name="connsiteX2" fmla="*/ 4572000 w 4572000"/>
              <a:gd name="connsiteY2" fmla="*/ 3257550 h 3257550"/>
              <a:gd name="connsiteX3" fmla="*/ 0 w 4572000"/>
              <a:gd name="connsiteY3" fmla="*/ 3257550 h 3257550"/>
              <a:gd name="connsiteX4" fmla="*/ 0 w 4572000"/>
              <a:gd name="connsiteY4" fmla="*/ 3257549 h 3257550"/>
              <a:gd name="connsiteX5" fmla="*/ 0 w 4572000"/>
              <a:gd name="connsiteY5" fmla="*/ 1831533 h 3257550"/>
              <a:gd name="connsiteX6" fmla="*/ 0 w 4572000"/>
              <a:gd name="connsiteY6" fmla="*/ 1487425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3257550">
                <a:moveTo>
                  <a:pt x="0" y="0"/>
                </a:moveTo>
                <a:lnTo>
                  <a:pt x="4572000" y="1487425"/>
                </a:lnTo>
                <a:lnTo>
                  <a:pt x="4572000" y="3257550"/>
                </a:lnTo>
                <a:lnTo>
                  <a:pt x="0" y="3257550"/>
                </a:lnTo>
                <a:lnTo>
                  <a:pt x="0" y="3257549"/>
                </a:lnTo>
                <a:lnTo>
                  <a:pt x="0" y="1831533"/>
                </a:lnTo>
                <a:lnTo>
                  <a:pt x="0" y="14874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688FB4-8A58-21B4-5DDF-4ECB4D4F155F}"/>
              </a:ext>
            </a:extLst>
          </p:cNvPr>
          <p:cNvSpPr txBox="1"/>
          <p:nvPr/>
        </p:nvSpPr>
        <p:spPr>
          <a:xfrm>
            <a:off x="1493991" y="581982"/>
            <a:ext cx="10648890" cy="439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48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IZAJE CRITICO</a:t>
            </a:r>
          </a:p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Todo </a:t>
            </a:r>
            <a:r>
              <a:rPr lang="es-MX" sz="336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 crítico debe contar con un permiso escrito para realizar este tipo de maniobras con grúa.(28)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44EB7D-A983-9500-AFBA-934E1C1EA11F}"/>
              </a:ext>
            </a:extLst>
          </p:cNvPr>
          <p:cNvSpPr txBox="1"/>
          <p:nvPr/>
        </p:nvSpPr>
        <p:spPr>
          <a:xfrm>
            <a:off x="17474597" y="10686094"/>
            <a:ext cx="10648890" cy="3620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IZAJE NO CRITICO</a:t>
            </a:r>
          </a:p>
          <a:p>
            <a:pPr algn="r">
              <a:lnSpc>
                <a:spcPct val="150000"/>
              </a:lnSpc>
            </a:pPr>
            <a:endParaRPr lang="en-US" sz="448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Si no cumple con ninguno de los parámetros del </a:t>
            </a:r>
            <a:r>
              <a:rPr lang="es-MX" sz="336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 critico(28)</a:t>
            </a:r>
          </a:p>
        </p:txBody>
      </p:sp>
      <p:pic>
        <p:nvPicPr>
          <p:cNvPr id="40" name="Marcador de posición de imagen 39" descr="Una grúa amarilla&#10;&#10;Descripción generada automáticamente con confianza baja">
            <a:extLst>
              <a:ext uri="{FF2B5EF4-FFF2-40B4-BE49-F238E27FC236}">
                <a16:creationId xmlns:a16="http://schemas.microsoft.com/office/drawing/2014/main" id="{852F9844-6DCC-B94D-1FD2-92FBD1F1E8E5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Marcador de posición de imagen 30" descr="Pantalla de video juego&#10;&#10;Descripción generada automáticamente con confianza media">
            <a:extLst>
              <a:ext uri="{FF2B5EF4-FFF2-40B4-BE49-F238E27FC236}">
                <a16:creationId xmlns:a16="http://schemas.microsoft.com/office/drawing/2014/main" id="{7D2D7C04-D478-8EB6-8767-B63F3792002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00" y="0"/>
            <a:ext cx="14630400" cy="10363200"/>
          </a:xfrm>
        </p:spPr>
      </p:pic>
      <p:sp>
        <p:nvSpPr>
          <p:cNvPr id="42" name="Oval 2">
            <a:extLst>
              <a:ext uri="{FF2B5EF4-FFF2-40B4-BE49-F238E27FC236}">
                <a16:creationId xmlns:a16="http://schemas.microsoft.com/office/drawing/2014/main" id="{08D67F71-2165-5E90-4D82-759956F2C3A8}"/>
              </a:ext>
            </a:extLst>
          </p:cNvPr>
          <p:cNvSpPr/>
          <p:nvPr/>
        </p:nvSpPr>
        <p:spPr>
          <a:xfrm>
            <a:off x="12923520" y="310896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 dirty="0"/>
          </a:p>
        </p:txBody>
      </p:sp>
      <p:sp>
        <p:nvSpPr>
          <p:cNvPr id="44" name="Oval 21">
            <a:extLst>
              <a:ext uri="{FF2B5EF4-FFF2-40B4-BE49-F238E27FC236}">
                <a16:creationId xmlns:a16="http://schemas.microsoft.com/office/drawing/2014/main" id="{219CA559-94DC-895E-3770-80F1E7DEF240}"/>
              </a:ext>
            </a:extLst>
          </p:cNvPr>
          <p:cNvSpPr/>
          <p:nvPr/>
        </p:nvSpPr>
        <p:spPr>
          <a:xfrm>
            <a:off x="12923520" y="11765274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991D9229-4B9A-AF0D-5057-0DA04ACB8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26056" y="4007641"/>
            <a:ext cx="1808700" cy="1627830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1FEA1DD8-40C3-1EA2-8742-2DA315E0C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20800" y="12873005"/>
            <a:ext cx="1219200" cy="1198298"/>
          </a:xfrm>
          <a:prstGeom prst="rect">
            <a:avLst/>
          </a:prstGeom>
        </p:spPr>
      </p:pic>
      <p:sp>
        <p:nvSpPr>
          <p:cNvPr id="52" name="Title 18">
            <a:extLst>
              <a:ext uri="{FF2B5EF4-FFF2-40B4-BE49-F238E27FC236}">
                <a16:creationId xmlns:a16="http://schemas.microsoft.com/office/drawing/2014/main" id="{D6CD0E26-4A4A-F6B5-F266-F7E7596BBE85}"/>
              </a:ext>
            </a:extLst>
          </p:cNvPr>
          <p:cNvSpPr txBox="1">
            <a:spLocks/>
          </p:cNvSpPr>
          <p:nvPr/>
        </p:nvSpPr>
        <p:spPr>
          <a:xfrm>
            <a:off x="-975362" y="482431"/>
            <a:ext cx="29260804" cy="15852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760" b="1" dirty="0">
                <a:solidFill>
                  <a:schemeClr val="bg1"/>
                </a:solidFill>
                <a:latin typeface="Raleway" panose="020B0503030101060003" pitchFamily="34" charset="0"/>
              </a:rPr>
              <a:t>CLASIFICACIÓN DE IZAJES</a:t>
            </a:r>
          </a:p>
        </p:txBody>
      </p:sp>
    </p:spTree>
    <p:extLst>
      <p:ext uri="{BB962C8B-B14F-4D97-AF65-F5344CB8AC3E}">
        <p14:creationId xmlns:p14="http://schemas.microsoft.com/office/powerpoint/2010/main" val="14673648"/>
      </p:ext>
    </p:extLst>
  </p:cSld>
  <p:clrMapOvr>
    <a:masterClrMapping/>
  </p:clrMapOvr>
  <p:transition spd="slow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53E48-7EF4-BF46-010A-7AECB3A65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1E418C9-2184-F14E-B67E-D600F518F9EB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E2930-799D-EFB4-6E9E-330BC394FB09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Diagonal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483CEB51-F368-D0A9-3B9B-3B68434EF374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8C88A5E-91B1-F8EC-F9AC-8D093EB931B9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43B77EE-3066-6D2B-A194-5E66D25782E7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B1563C5B-602E-951E-2039-EA31B6C52B33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24.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 carga preferentemente debe elevarse de manera: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31BD529-FBA5-5F1F-DAEB-9EF3CE6A5C9B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Horizontal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052E7C2-A532-EF2A-B233-D9BD8EF56BA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A3D7BBB-F3D6-E51A-0037-F36AC794146B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8A33CDB0-BDBE-D826-D965-44A76F1D97F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A2B1942E-FEB6-66F7-6DE5-A5B6244A6805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77AF01A-78B8-F59C-8D20-DEF550848C6E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0F62498-C86F-2051-75C0-688A40F131F1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A33C58C-E4FA-639D-2620-60D070426BB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752B85E-3657-90B7-B1E3-54BF4768BB66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7368D15B-94F1-91FA-02C7-59DFD1B46909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5B6F2204-2E7B-B92E-0C3B-EC901BD366DD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4CDA6F7-1047-CAE2-9A7F-E2E51D957618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FB2D95F6-9ABA-DC52-9653-58B9A9DE32EE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Rápida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78891BCE-A126-2EA5-9DDA-04DB9CA1B2F8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u="sng" dirty="0">
                <a:solidFill>
                  <a:schemeClr val="accent6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anteriores</a:t>
            </a:r>
            <a:endParaRPr lang="en-US" sz="4480" b="1" u="sng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57999"/>
      </p:ext>
    </p:extLst>
  </p:cSld>
  <p:clrMapOvr>
    <a:masterClrMapping/>
  </p:clrMapOvr>
  <p:transition spd="slow">
    <p:push dir="u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18F60-2FD6-2409-E6F1-7E2DFD6E0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F3517B6-B374-6990-6659-144C4A8A01EA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471D6-014F-B3AD-BECF-350C93505BA1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Atarlas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52D255BD-6BB7-2831-F3A1-B0601158787E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22135B1-E9CA-C37E-5FDA-E256C58FDC32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CD2202F-1486-4BD4-3BF2-132EC2E53C83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ABE7F67-F400-FDF4-D7CC-857798E90BC6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25.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Cuando se manejan láminas se recomienda: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F9D87D7-1DD5-12F8-548B-A16C383E13FC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Utilizar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garras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para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láminas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metálicas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2837C4F-79BA-1AA4-5137-DD4339F8CEFA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E11E29-D4A9-6D02-C7D3-9A65B548018C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D0D38C48-AADD-2569-4E03-7EDCE6FFFE6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23AFC1C-BD72-D251-953E-C31552026258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356B4F9-AD2C-4CA8-91A6-4CAA927DC2BC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0D09C971-B73D-5B49-6878-0E9889595BF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EE98EC9-1181-8CC1-40C8-962518D4DDD6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CD995A-ABDD-AC7C-6BEB-E9A5CE712299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6F4276EC-9E3D-AE20-B363-6462FE719EB3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B854E72-AE33-FA11-64B9-4CAACD109A32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8B123D3-CA89-5B2A-A908-1383C8EB678D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AB6AD069-1FBE-D56A-C6A9-006BC6AAFC0F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Usar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ganchos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1025D39A-6874-8548-F563-7024625A3EAA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08004"/>
      </p:ext>
    </p:extLst>
  </p:cSld>
  <p:clrMapOvr>
    <a:masterClrMapping/>
  </p:clrMapOvr>
  <p:transition spd="slow">
    <p:push dir="u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05778-F21D-B36E-A0CF-C4497BBFE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12BF072-A579-045C-6A31-FAF32ECCC6E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180F6-AB08-2FEF-8087-E18FED1E227C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Atarlas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939E14C-D90A-235E-7882-6CB625EB5C46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F97B5A-80BB-D5AC-9C17-21246F48EE28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8587E7F-E203-EE0B-4280-3C10CA64DA06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61B90A8-4E28-3D16-083D-2685F6405CCC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25.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Cuando se manejan láminas se recomienda: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88F1D51-C239-9807-51CF-B8936541569D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Utilizar</a:t>
            </a: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garras</a:t>
            </a: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 para </a:t>
            </a: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láminas</a:t>
            </a: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metálicas</a:t>
            </a:r>
            <a:endParaRPr lang="en-US" sz="4480" b="1" u="sng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66B58D7-D8BA-7F24-0BB7-75ECE4E68A79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5D4745D-62F3-ADCB-7C2D-8409DF66A09B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BA7990C-6CD6-D65F-5DD8-FF146DEB0EF1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C1647E9-A7AA-6F97-E444-7D0354C68E6F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7C0D00A-E079-288D-61AD-F6DF541005D8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BE895BDD-EE11-7447-0978-242FC810D613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5423445-7EEB-36B8-BC10-E9DFB610782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53F4C83-B76B-EBC5-7347-6FCDBCFA956B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D7ECA840-5CAE-78A3-A066-F2F4D8672A46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2C39269-FD51-A6A9-F179-C8331D93BF85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FA53D1B-DC50-D685-C5DE-1983508F2DB1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B855E8E5-971B-A78E-9064-83E838A09EE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Usar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ganchos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1B2B547C-2F7A-D582-DFDE-C40B805B88C5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2595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2362F-9115-8A84-3C36-C1693D5A4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1D6852C-4F85-B5B4-F6B2-9F4A9E5393F2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7ED8D-1827-54E7-740A-16CE6836C4DA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Disminuye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94BF064E-F0AA-210B-E183-814185E0E77C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7C00737-1F4B-E595-6F85-460CCB80340F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0ED0C60-DB01-A7C4-D579-DECEAD0EC51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396D12A-3B85-B228-169F-C63A398EB708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26.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 presión __________ a medida que aumenta el ángulo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. Utilice la compresión de forma adecuada.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C463B6D-9821-23A5-10FE-5D000CAA466B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Se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mantiene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3DA5CB-07ED-4BC0-80C5-851F7536B95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2C0B28D-0DA5-A621-121C-443F9AFB539A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B4B1FA00-EE1C-80D3-7A43-F95D20F7C989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E317523-6CC5-94B6-032D-1B5CE2A4780E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63D1943-97E4-7BD2-9558-9D977B44ED69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5D674C0-7C54-83C7-6576-797C8CC5C2B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A6C2B2F-C8A8-22B1-5FB3-50FB5E227AA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78FF29F-1287-9DD1-84C8-B1E6D537B4FC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50475B95-65D4-79DD-C49F-2F53E0D89DA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98B8042-D31E-A5EE-F154-7C5235AE8FA2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0150D07-2E74-8663-E498-48F888D8E3E2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F8C6036-04EF-391C-07D5-8159794A209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Crece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8FBD019-813B-41A1-8E96-5F6B40700D10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42887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A672-6E22-3C10-8A14-4B5326A69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199EF01-E319-B3B6-CF6D-6325732DECC8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AAD37-7659-D079-DA08-3A627AF725F7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Disminuye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BED4DFDA-2C1D-6F46-4FDA-1D56563460D7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A92B623-CE46-DFE3-6E1B-E99F51824BB2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DC9441B-5619-6F5D-5585-C5831F3EF8A6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09DD6DB-EA17-2A95-858F-AB84900A0F08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26.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 presión __________ a medida que aumenta el ángulo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. Utilice la compresión de forma adecuada.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B198447-5AB5-BA87-B8CA-284D462DEDE3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Se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mantiene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FA0E50B-05B8-A930-3AEB-24B51320E083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3861BD6-2FB6-FB61-B7EF-A01C89487F0F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F8E34F52-ED41-CF41-A3A0-AC1323C71DD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EB1419A-2169-B74C-9234-B6FD13193C66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0224200-4223-9BDD-D8A4-3E2A7C159E10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26B5984E-D3C2-E12C-3785-602871C63D5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AEE47D8-D38D-7B45-B28F-00D7B15CCD32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3945D51-C231-A0AC-1368-D9FD71CA98FB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B0B7D320-708C-31A0-CBC3-6E4729F6E2D8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2805D6B-683D-8A78-867C-14E47E6BDEE3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E7C2A6A-8A3B-E233-2A27-6A8714188901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BEFE2B23-9B92-7299-E35E-8EB9515AEE17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5"/>
                </a:solidFill>
                <a:latin typeface="Raleway" panose="020B0503030101060003" pitchFamily="34" charset="0"/>
              </a:rPr>
              <a:t>Crece</a:t>
            </a:r>
            <a:endParaRPr lang="en-US" sz="4480" b="1" u="sng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4A813CF7-2032-37CE-0AF8-8BA55688F7F8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49471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33C82-C671-5537-748F-5CFDA3296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B56391F-BC37-BA8C-D499-D9B5C82D0C65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81020-6EB9-8109-B9D6-AF99466B7E55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Usar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una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cuerda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CF7C67D-2E05-D1CD-B3A8-C4295350DCB6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6E60790-C519-6F98-2046-D2EA8DA9D3A7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79949EB-A44F-8126-0EE3-8DD317A990A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11284C2-8E18-480B-2DDD-E76AFB25A029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27.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Para evitar la rotación de la carga se recomienda: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078FF12-96FB-6D37-5DE4-72336C71DD7D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Usar las manos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A6CE13B-6BDF-7010-F19B-93AD80F35E7F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719F074-E2CF-C5F7-FCE7-0C529B2307B7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0A513CD3-3D3A-3036-A176-B8AE0648135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351D6B7-4DAE-8DC2-F46C-F2A3D36BAB61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E8B2836-90EF-8F2D-7131-77721367BEA8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6DDE3209-96F2-B6E8-85FA-097D722046E3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DEE0046-610C-CCC3-DBEC-F176DCBDFEA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8B5ACD0-9477-86E4-E763-8DF7BD60558E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13456D02-6E64-22AA-629A-5680E9ABECA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390E4FC0-106C-F343-5E37-253113E02F1E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4DC26A1-A27C-E188-7801-492CBB9BAE2D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634055BE-428D-6655-5326-1F2DA7FB0F81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Dejarlo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libre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94979852-F5A4-28C0-A026-0BE3A38B1B9C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14238"/>
      </p:ext>
    </p:extLst>
  </p:cSld>
  <p:clrMapOvr>
    <a:masterClrMapping/>
  </p:clrMapOvr>
  <p:transition spd="slow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9D9F-3593-1F6C-B317-B713CC81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F7E88133-AE08-7DDF-8861-AE24336A1A51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42298-8167-CA1C-FEFD-E457A699D3AC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1"/>
                </a:solidFill>
                <a:latin typeface="Raleway" panose="020B0503030101060003" pitchFamily="34" charset="0"/>
              </a:rPr>
              <a:t>Usar </a:t>
            </a:r>
            <a:r>
              <a:rPr lang="en-US" sz="4480" b="1" u="sng" dirty="0" err="1">
                <a:solidFill>
                  <a:schemeClr val="accent1"/>
                </a:solidFill>
                <a:latin typeface="Raleway" panose="020B0503030101060003" pitchFamily="34" charset="0"/>
              </a:rPr>
              <a:t>una</a:t>
            </a:r>
            <a:r>
              <a:rPr lang="en-US" sz="4480" b="1" u="sng" dirty="0">
                <a:solidFill>
                  <a:schemeClr val="accent1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1"/>
                </a:solidFill>
                <a:latin typeface="Raleway" panose="020B0503030101060003" pitchFamily="34" charset="0"/>
              </a:rPr>
              <a:t>cuerda</a:t>
            </a:r>
            <a:endParaRPr lang="en-US" sz="4480" b="1" u="sng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6E21D624-20D0-987A-B0BD-40AD2DBE66F0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F87D2FF7-7970-6593-BC01-447826A924BC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D856019-D6BA-C9E3-2A5D-86BBC1EB80B2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E4B85318-6DC0-A225-9347-2D79AD9E8F44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27.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Para evitar la rotación de la carga se recomienda: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3C082A29-9225-908E-2991-F91C66E35396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Usar las manos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D3DF34C-CF64-7827-0920-93C5E8635780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8E31494-9035-589A-7597-2C32A0F7F65F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9D48A5B7-6332-2411-ABD8-470AB9B5F98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94A962C7-0A31-7E85-C33B-7A0936DA1B96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D902845-1263-F878-C1A4-AC17187F8EA3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56FB649E-0E4F-8EA6-B410-12E371DA228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3055FFF-DD45-8E7F-6654-3CEC9D1D29A6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463A69F-05EC-38C9-A213-1F5E23370B45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861D003A-CAAF-6C5B-90AA-549C81EF391B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DD4FA6A-5255-E22D-735F-743AD88B9CBE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2D31A70-EA47-A36A-2491-DC4D4577F754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2BD2B64B-0D18-BA9B-943B-8C16EEC4948F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Dejarlo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libre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2E898-26DA-1A74-F6B1-E36CA66143EA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3766"/>
      </p:ext>
    </p:extLst>
  </p:cSld>
  <p:clrMapOvr>
    <a:masterClrMapping/>
  </p:clrMapOvr>
  <p:transition spd="slow">
    <p:push dir="u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46D66-FC8A-EC45-8EF8-066ECEDB4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FCE411E-9B7C-A9E8-C02E-24BC4D910F11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853B6A-F1F7-D697-4E58-075EA335442F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Ser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unida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68A401BF-92AE-10A0-4B9F-34CBB778F8A8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8508639-5967-64CE-BEF5-08212921694A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E6E2055-6EB9-3B59-7EDF-54C77A24E7D7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35E13B8-FE44-0186-DC56-9D3249C2DC4E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28.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Cuando una cadena está dañada esta debe: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A8DFC9D-F719-5C2C-1F07-DDF6A2AEDBC0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Ser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reparada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F1CE833-AB57-0893-CEEE-6269DB3D998D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E29A3CC-BC32-5904-2C7F-601A1A6D9A92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0F49D07B-BC49-3946-B490-213094E0BC0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19A3C93-E95B-C070-DF26-DB3C4440BD47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4DB0AB-58F7-DD31-AC12-0166080EE326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A56483BD-A907-62E8-9F0F-4B4CCDC622C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2207542-7321-CCB4-0C75-C2E705D4AB00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D7EFE05-656B-6CD2-9434-596C9831B10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465A7A73-350C-3A51-A1F9-BD2BBBA0E8EF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07ED952-074F-BD8C-8FC0-CE63A7C26AB6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5CA3CFF-AF08-976A-B34F-204C4F490DFE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BD43BA0-28AA-CE3B-C883-9806B0172317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Ser </a:t>
            </a: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soldada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B203997E-CE26-A199-E1BB-D5601D4F1ECD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Remplazarse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42624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91415-EF56-59AF-CAFA-22E30495C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B98361-6D34-D964-3A8D-C68D120B4FDE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37CA5-AF12-038E-8194-2802DD9130F0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Ser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unida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33280B47-C98B-AEA7-6A37-62079AC22E9F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750A42C-44B0-345F-E4C6-2FC0216C407E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77E1549-7956-5E4D-CACB-7746750C9887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EDBE7C5-9F8C-8277-DC38-DF77D5AE7C7C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28.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Cuando una cadena está dañada esta debe: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A2745D6-F082-4068-E680-705936BED1C6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Ser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reparada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9D4D091-2092-C91B-3234-15C52374A3EC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22733DB-BE74-628B-8795-C5277BD2F3ED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3F756635-99C4-FE44-DD42-00D6E82472C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DB1EDB6-839B-2FAF-1E62-933B52B6173B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884DC16-3912-97D8-DA8E-1F516BCBCF5D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375673C7-CDA5-28A7-A119-3888C9E4008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2775559-9A52-1E95-CC79-4102D44BAC2B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5DFF575-048F-1778-DDBC-0D6EF6FA75D3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459A9562-9F23-3611-C1A8-D6CEB2A4FCBD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43530B89-B2B1-E714-A05A-A0601A6FBEF6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263CE28-D4EE-24F5-A298-7B4945498EC5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6B4611C-5D0E-05E5-87F2-B39486980C41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Ser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soldada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B6C291D-5511-772D-63F9-30758C50982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Remplazarse</a:t>
            </a:r>
            <a:endParaRPr lang="en-US" sz="4480" b="1" u="sng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117937"/>
      </p:ext>
    </p:extLst>
  </p:cSld>
  <p:clrMapOvr>
    <a:masterClrMapping/>
  </p:clrMapOvr>
  <p:transition spd="slow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DEFF5-4275-D1C9-7C68-B28F6B1A6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B17B0B9-0C9D-5C14-E30A-3BE868B81C6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7E3754-561F-6E62-5358-15A0BBEE8F2E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Debe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26E2F6E5-0F91-B24A-0B2E-714613F7DF2F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80B1E59-55D9-C83C-E2E0-4AD93024EB5C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5771DC1-2AC1-723A-7E31-E4C61EB656B2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F92B84B-C5E2-5404-5716-23466E2D77E3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29.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El cable de acero _________ ser expuesto a temperaturas excesivamente altas o bajas.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7FC984D-598A-621E-EAA6-4215B7C79FF4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No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debe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37B0311-9579-EE37-DFAA-930510039221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6B083CC-7C9A-4886-2465-4E82AEB59F97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57C317E8-5F77-8D7A-0D14-40BF37AE69B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836DA3B-2122-1B62-F282-37654D2DB8FC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EB4B0C-F97F-B66D-0C4A-F571FD32FC75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ECC0FA80-AC57-861F-819B-979C7C4CEAF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70C0C07-9231-C223-E7D1-485BD44946E7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EBA9368-0A19-1EFE-09F4-6D9E664287D9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1649A4E6-CA87-833D-A58B-AF1B6F631033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5C87CEE-9027-BE70-D912-8B75AE4E0DA3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E6525AC-FBAD-6FA1-86ED-243559CD2671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4589054-827C-35AD-4AB7-4D085265F07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Puede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3A04C2F8-8208-B1AD-3D6B-6D6DCFCFB21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4349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C072-A841-267E-D078-3A2EBCBEE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F9FFFAC1-E733-7604-BC43-17940718E4D0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F346978-340F-CD83-D0CD-30691FD221E4}"/>
              </a:ext>
            </a:extLst>
          </p:cNvPr>
          <p:cNvSpPr/>
          <p:nvPr/>
        </p:nvSpPr>
        <p:spPr bwMode="auto">
          <a:xfrm>
            <a:off x="1156944" y="2411344"/>
            <a:ext cx="1487756" cy="1487756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D3D7A7-6011-3D6B-FF45-AA6C36E04336}"/>
              </a:ext>
            </a:extLst>
          </p:cNvPr>
          <p:cNvSpPr/>
          <p:nvPr/>
        </p:nvSpPr>
        <p:spPr bwMode="auto">
          <a:xfrm>
            <a:off x="1156944" y="4328160"/>
            <a:ext cx="1487756" cy="1487756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793CC7F-D929-D180-EF56-A2332F37FB94}"/>
              </a:ext>
            </a:extLst>
          </p:cNvPr>
          <p:cNvSpPr/>
          <p:nvPr/>
        </p:nvSpPr>
        <p:spPr bwMode="auto">
          <a:xfrm>
            <a:off x="1156944" y="7677488"/>
            <a:ext cx="1487756" cy="1487756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6ED749C-BAFC-B381-46D3-A922986B2767}"/>
              </a:ext>
            </a:extLst>
          </p:cNvPr>
          <p:cNvSpPr/>
          <p:nvPr/>
        </p:nvSpPr>
        <p:spPr bwMode="auto">
          <a:xfrm>
            <a:off x="1156944" y="11571108"/>
            <a:ext cx="1487756" cy="1487756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04</a:t>
            </a:r>
          </a:p>
        </p:txBody>
      </p:sp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B08CF4F3-CE72-7EA4-FA5E-B62915E712D8}"/>
              </a:ext>
            </a:extLst>
          </p:cNvPr>
          <p:cNvSpPr txBox="1">
            <a:spLocks/>
          </p:cNvSpPr>
          <p:nvPr/>
        </p:nvSpPr>
        <p:spPr>
          <a:xfrm>
            <a:off x="3869528" y="2551972"/>
            <a:ext cx="9265916" cy="7825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MX" sz="3840" dirty="0">
                <a:latin typeface="Raleway" panose="020B0503030101060003" pitchFamily="34" charset="0"/>
                <a:ea typeface="Roboto" panose="02000000000000000000" pitchFamily="2" charset="0"/>
              </a:rPr>
              <a:t>Excede de 100 toneladas</a:t>
            </a:r>
            <a:endParaRPr lang="en-US" sz="3840" dirty="0">
              <a:latin typeface="Raleway" panose="020B0503030101060003" pitchFamily="34" charset="0"/>
              <a:ea typeface="Roboto" panose="020000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669050D-3C2F-9731-A1DD-E0C784BDC25B}"/>
              </a:ext>
            </a:extLst>
          </p:cNvPr>
          <p:cNvSpPr txBox="1"/>
          <p:nvPr/>
        </p:nvSpPr>
        <p:spPr>
          <a:xfrm>
            <a:off x="0" y="713236"/>
            <a:ext cx="14630400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CRITERIOS PARA IZAJES CRÍTICOS</a:t>
            </a:r>
            <a:endParaRPr lang="en-US" sz="4480" b="1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</p:txBody>
      </p:sp>
      <p:pic>
        <p:nvPicPr>
          <p:cNvPr id="12" name="Marcador de posición de imagen 11" descr="Imagen que contiene exterior, barco, grande, agua&#10;&#10;Descripción generada automáticamente">
            <a:extLst>
              <a:ext uri="{FF2B5EF4-FFF2-40B4-BE49-F238E27FC236}">
                <a16:creationId xmlns:a16="http://schemas.microsoft.com/office/drawing/2014/main" id="{C28047DF-DF86-D79D-9737-DDEDC35E320A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BCCCD673-8B8D-29A7-DAC2-AAAFCAB4092C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5DB336E-B619-537F-2A3C-93EDF71711E6}"/>
              </a:ext>
            </a:extLst>
          </p:cNvPr>
          <p:cNvSpPr txBox="1"/>
          <p:nvPr/>
        </p:nvSpPr>
        <p:spPr>
          <a:xfrm>
            <a:off x="3577400" y="4025309"/>
            <a:ext cx="8315900" cy="176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Excede el 80% de la capacidad indicada de las grúas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7519A07-51E2-AA19-47E1-29FFAE2DA1A8}"/>
              </a:ext>
            </a:extLst>
          </p:cNvPr>
          <p:cNvSpPr txBox="1"/>
          <p:nvPr/>
        </p:nvSpPr>
        <p:spPr>
          <a:xfrm>
            <a:off x="3577400" y="6522720"/>
            <a:ext cx="8315900" cy="3534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Pudiera provocar que se caiga la carga en tuberías o contenedores / unidades de proceso que contienen productos peligrosos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6CFD61-7B6B-4A35-F338-8B03A08134BF}"/>
              </a:ext>
            </a:extLst>
          </p:cNvPr>
          <p:cNvSpPr txBox="1"/>
          <p:nvPr/>
        </p:nvSpPr>
        <p:spPr>
          <a:xfrm>
            <a:off x="3529108" y="10889578"/>
            <a:ext cx="10216900" cy="2647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Pasa sobre áreas de trabajo activas tales como edificios de oficinas o sobre vías de acceso publico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80EBD88-F716-5D1E-0F39-C79B5A3E8042}"/>
              </a:ext>
            </a:extLst>
          </p:cNvPr>
          <p:cNvSpPr txBox="1"/>
          <p:nvPr/>
        </p:nvSpPr>
        <p:spPr>
          <a:xfrm>
            <a:off x="3529100" y="14222072"/>
            <a:ext cx="11101300" cy="874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Involucra más de una grúa</a:t>
            </a:r>
          </a:p>
        </p:txBody>
      </p:sp>
      <p:sp>
        <p:nvSpPr>
          <p:cNvPr id="35" name="Oval 32">
            <a:extLst>
              <a:ext uri="{FF2B5EF4-FFF2-40B4-BE49-F238E27FC236}">
                <a16:creationId xmlns:a16="http://schemas.microsoft.com/office/drawing/2014/main" id="{2204A669-4ABD-FDCC-E463-B12C1A437345}"/>
              </a:ext>
            </a:extLst>
          </p:cNvPr>
          <p:cNvSpPr/>
          <p:nvPr/>
        </p:nvSpPr>
        <p:spPr bwMode="auto">
          <a:xfrm>
            <a:off x="1131430" y="14012512"/>
            <a:ext cx="1487756" cy="1487756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05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6C09D118-9441-E659-7D3D-E40056669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77798" y="7476958"/>
            <a:ext cx="1487756" cy="14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09667"/>
      </p:ext>
    </p:extLst>
  </p:cSld>
  <p:clrMapOvr>
    <a:masterClrMapping/>
  </p:clrMapOvr>
  <p:transition spd="slow">
    <p:push dir="u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27A77-D9E7-8577-936B-74D513199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84B0C3-D487-9437-E737-15487357C8BC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EFF8F-CB09-4D9E-255C-86CA907E9CBC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Debe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4DA71CBE-FC9A-3554-25BF-22E096D12F8B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1C51440-A95C-0602-FD8D-F96CD4B1D7AE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AB97259-2BEC-57B0-C76B-3B6296E2AFE2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C2D81AC2-C427-0405-4FD9-0BCE183518D6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29.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El cable de acero _________ ser expuesto a temperaturas excesivamente altas o bajas.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205BD1E-E8EE-71F8-4D89-12C0FC345DF9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No </a:t>
            </a: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debe</a:t>
            </a:r>
            <a:endParaRPr lang="en-US" sz="4480" b="1" u="sng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639C5F4-73AA-BEC9-D99E-C2F2C5B9DCF7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6918F9F-86C3-7B2D-6A1F-BC36F628D2D2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5B7B8916-D98B-DE9E-D8F5-C4D94036853C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4B06CEE-937D-C751-4734-EE7F261952BD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BCE511D-2CCC-D089-E4E5-16B1B4F82018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C800910-969D-4E40-50F2-215535543E3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B503A41-435C-A9EE-62D7-340FF3C289E0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1D86103-A510-3425-B8E1-A51B41DF2E67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2E7B9E96-A102-EAE7-9F9F-F5F9B18CC926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0F1F80F-5B89-1A90-EF1B-A637E7EE3848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5D32E12-6656-D3BE-F4EB-6B85B98A008D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54B19FE1-49D2-7878-7AFF-402761200BB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Puede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4399AE5-8950-B5F8-3680-5A8CFAE8966D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51312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6DB9-4777-4926-B692-2058F8E35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556793C-AE28-FDAE-EBEC-12BA46753C07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82ED5-1579-6982-9F1D-E277452888A0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7F7B1C47-CB32-CE04-B780-7FAAEF7FEB3F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1CC506D-C533-25C6-04F3-D30773B79FEA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E768121-F87F-E8CD-CCF8-53D882AE2AE8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E9DCD253-B01F-F064-6841-C2E3905255E1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30.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SF es la abreviación de: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C8DC9AF-C689-431E-5EFB-779CD02AE1FA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6608603-8383-0843-33A8-EC6E3D991FC3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E36489D-41FC-94AA-93AC-DB496D37D3B2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B19FDF4-77C7-9F61-6070-21DBAAC685D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26C0E55-680B-F39F-BA82-09FA41619DA8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084FB06-2BAF-D1EF-35E0-EFA31384B9EF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334A959C-D2D2-DF32-241D-413A393BDDA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0BAB4A95-FE8B-33AB-9E64-011B0FFA128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E441D5A-4738-BECB-616B-FA7B892A7905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BC5BE21D-F076-6953-7ED0-34E99C86472E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99AEB37D-DA48-4504-C862-4E41344C813D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A70517A-B40B-DCF2-0162-0377EB081D5F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AF69AC1-359C-E7A9-C995-596A67DB3EF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46CDD344-5E2A-5F18-D2BE-9C5C14A2CFDE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Límite de Carga de Trabajo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58170"/>
      </p:ext>
    </p:extLst>
  </p:cSld>
  <p:clrMapOvr>
    <a:masterClrMapping/>
  </p:clrMapOvr>
  <p:transition spd="slow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EAB8C-CEA3-2FEC-986B-57973B1C7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FF79B051-F4BB-818F-34B6-B8A70F51E5D8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937F9-0289-8C78-54AD-4D80CF74025E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3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seguridad</a:t>
            </a:r>
            <a:endParaRPr lang="en-US" sz="4480" b="1" u="sng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B2CD3C61-2130-4870-2B25-76D761B26214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3345855-19D6-B773-4349-92DAC69083D4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B5FDEED-8F46-C3C1-96A3-0F996BAE90E2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C9C268DF-01B8-6856-B663-AAF88B7055D1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30.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SF es la abreviación de: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AA13E5D-E0C2-C9BA-BD6C-385C050FAE79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DD8D8F6-0A21-8335-9D61-37E8FD8E81D0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22013DF-8AB7-2369-02F8-7587D08B2654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80A5A336-A9FB-1B42-BC4F-A873B91BE54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9D37B4C-F626-2AE6-4AB8-2B9B7D958D80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C653FB0-27B3-B102-E2A1-EA286199EB2C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C1DBCE78-907F-165D-B91D-DD8C015CA553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32090EA-AD3D-84B6-6EED-FCD85826472E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5E51C06-76E1-2651-0AC9-F649B6CFD2CB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822B161B-7965-751E-E3E1-B39150C234D7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88A8F1C-9ADB-CDBD-0CCB-3C469DB93693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D7DB11E-DD09-FE8A-7EB7-36DA3CB8CF58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322FC1B-FAF2-BD22-B623-0F4E6CA0E4AF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F8822EB1-D23B-DE99-1862-E530FCCC988F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Límite de Carga de Trabajo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3926"/>
      </p:ext>
    </p:extLst>
  </p:cSld>
  <p:clrMapOvr>
    <a:masterClrMapping/>
  </p:clrMapOvr>
  <p:transition spd="slow">
    <p:push dir="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432CC-174A-18F0-477F-AF6F2406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3">
            <a:extLst>
              <a:ext uri="{FF2B5EF4-FFF2-40B4-BE49-F238E27FC236}">
                <a16:creationId xmlns:a16="http://schemas.microsoft.com/office/drawing/2014/main" id="{015C8A45-B724-87B3-47AE-612F1971758B}"/>
              </a:ext>
            </a:extLst>
          </p:cNvPr>
          <p:cNvSpPr txBox="1"/>
          <p:nvPr/>
        </p:nvSpPr>
        <p:spPr>
          <a:xfrm>
            <a:off x="701049" y="5033711"/>
            <a:ext cx="13738858" cy="100725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(1) http://legismex.mty.itesm.mx/normas/stps/stps023.pdf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(2) https://www.gruasarlin.com/wp-content/uploads/2013/09/izaje_01.jpeg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(3) https://gruasurgentes.com/wp-content/uploads/2018/11/grua-estatica-1024x502.jpg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(4)https://www.gunneboindustries.com/Global/Lifting/Catalogues/Spanish/Gu%C3%ADa%20de%20Izaje%20%202016%20-%20Espa%C3%B1ol%20v1.pdf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(5) https://csbeaver.com/blog/wp-content/uploads/2017/08/cadena-limite-carga.jpg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(6) https://www.duracero.com/assets/img/productos/barras-corrugadas.jpg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(7) https://comps.canstockphoto.com/factor-of-safety-clipart_csp11827319.jpg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(8) https://c8.alamy.com/compes/k7m37y/instalacion-y-pruebas-de-ingeniero-en-robotica-industrial-fabricacion-de-fabrica-k7m37y.jpg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(9) https://image.slidesharecdn.com/stgym-170606162232/95/stgym1017ssomaps017f01-permiso-de-izaje-con-grua-yo-camion-grua-1-638.jpg?cb=1496766188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(10) https://encrypted-tbn0.gstatic.com/images?q=tbn%3AANd9GcTDUVOsqeL4wrO2w9ho0wXg0bKUmJz-rttBxphSa1sxr-ufO62K&amp;usqp=CAU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(11) https://image.slidesharecdn.com/formatoplandeizajedecargas08-10-2019-191014222634/95/formato-plan-de-izaje-de-cargas-08-102019-1-638.jpg?cb=1571092017</a:t>
            </a: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4C138B0C-A954-1C80-ECBD-A443551D7243}"/>
              </a:ext>
            </a:extLst>
          </p:cNvPr>
          <p:cNvSpPr txBox="1"/>
          <p:nvPr/>
        </p:nvSpPr>
        <p:spPr>
          <a:xfrm>
            <a:off x="19319632" y="735777"/>
            <a:ext cx="8756172" cy="9787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fr-CA" sz="5760" b="1" dirty="0">
                <a:solidFill>
                  <a:schemeClr val="accent1"/>
                </a:solidFill>
                <a:latin typeface="Raleway" panose="020B0503030101060003" pitchFamily="34" charset="0"/>
              </a:rPr>
              <a:t>REFERENCIAS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6E90F46-3D49-FD48-F08F-3A8FB62100AB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7698DB6-2AD1-D1F9-869A-466E928F351E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B22A0D-D112-74F8-4D16-40C72E5B352B}"/>
              </a:ext>
            </a:extLst>
          </p:cNvPr>
          <p:cNvSpPr txBox="1"/>
          <p:nvPr/>
        </p:nvSpPr>
        <p:spPr>
          <a:xfrm>
            <a:off x="14630409" y="1955607"/>
            <a:ext cx="13738858" cy="10663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(12) https://epetrg.edu.ar/apuntes/plaza/CAP%2012%20-%20Trabajos%20de%20izaje.pdf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(13) https://ceseconsultores.com/wp-content/uploads/2018/01/NOM-006-STPS-2014-Manejo-y-almacenamiento-de-materiales-Condiciones-de-seguridad-y-salud-en-el-trabajo.-Parte-3-CESE.jpg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(19) https://es.wikipedia.org/wiki/Polipasto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(22) https://www.gruasyaparejos.com/wp-content/uploads/2018/11/accidente-grua-10.jpg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(26) https://www.youtube.com/watch?v=UnZ9FJH4ESA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(28) https://es.slideshare.net/SST_Asesores/seguridad-en-izajedecargas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(33) https://www.returnofkings.com/wp-content/uploads/2014/11/no-critic.jpg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(40) https://csbeaver.com/blog/wp-content/uploads/2017/11/seguridad-inicio-izaje.jpg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(41) https://www.ecosdelcombeima.com/sites/default/files/grua_1.jpeg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(43) https://www.gruasarlin.com/wp-content/uploads/2012/07/Accidentes-de-gr%C3%BAas-torre-en-Dubai-y-Emiratos-%C3%81rabes-Unidos-han-disminuido-300x189.jpg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(42) https://www.gruasarlin.com/wp-content/uploads/2018/01/camion-grua-izaje-carga.png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(44) https://encrypted-tbn0.gstatic.com/images?q=tbn:ANd9GcSkTmChugbcHEJWTdKIKCpoBf567cUAzVrnSyLTuSkRBXXaY9bFlA&amp;s</a:t>
            </a:r>
          </a:p>
          <a:p>
            <a:pPr>
              <a:lnSpc>
                <a:spcPct val="150000"/>
              </a:lnSpc>
            </a:pPr>
            <a:r>
              <a:rPr lang="en-US" sz="2560" dirty="0">
                <a:solidFill>
                  <a:schemeClr val="bg1">
                    <a:lumMod val="50000"/>
                  </a:schemeClr>
                </a:solidFill>
              </a:rPr>
              <a:t>(45) https://www.gruasyaparejos.com/wp-content/uploads/2019/05/tower-crane-cab-1.jpg</a:t>
            </a:r>
          </a:p>
        </p:txBody>
      </p:sp>
    </p:spTree>
    <p:extLst>
      <p:ext uri="{BB962C8B-B14F-4D97-AF65-F5344CB8AC3E}">
        <p14:creationId xmlns:p14="http://schemas.microsoft.com/office/powerpoint/2010/main" val="522217708"/>
      </p:ext>
    </p:extLst>
  </p:cSld>
  <p:clrMapOvr>
    <a:masterClrMapping/>
  </p:clrMapOvr>
  <p:transition spd="slow">
    <p:push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64891-9872-41AD-114B-A2959A513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52810F6-0DE9-2051-A1DC-5843E28C5AC1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61ADD4-1951-0054-B7FA-C61264C0EBD7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</p:spTree>
    <p:extLst>
      <p:ext uri="{BB962C8B-B14F-4D97-AF65-F5344CB8AC3E}">
        <p14:creationId xmlns:p14="http://schemas.microsoft.com/office/powerpoint/2010/main" val="2924136915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F0DB-3524-70F2-CA2E-E773BF0F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B7D6824-1096-1316-AB07-0F8D1E135315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F23FF2-142D-4B03-9693-07B1CDAC4146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790A1CAF-42DC-D4B0-D95F-84295900574E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pic>
        <p:nvPicPr>
          <p:cNvPr id="2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6E18F522-B5C0-2C92-1E5E-D8B785067A7D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5882" y="4084329"/>
            <a:ext cx="9530080" cy="9525002"/>
          </a:xfrm>
          <a:prstGeom prst="ellipse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8B92D853-7710-346E-A646-9D1FC01CB2C1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F325325-5E79-BD7E-6FA5-7AA190EAE1FE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93F54F7-FFE5-619D-81D6-ACE38E217304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30.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SF es la abreviación de: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0ADC903-9113-EDF0-BF41-7C21AF75DF58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6A4684D-8D92-A1DF-6C01-45B87EB88846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92E4C70-FF42-96BD-E291-5B8C6DB10F27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8576853C-332B-6FD0-693A-803C79074B3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577E6D04-6F7E-1187-DFDA-DDAA3D7B0284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C8F29E0-83A3-CFA7-13C7-D3C85D422AC0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EDFD6BC-2209-DE68-F3FA-9D2732B1014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8A1703B-3798-842C-DCAA-8387D2999A48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C30655B-CAA9-3ACA-8892-3ACD318AEDD4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0AE59377-7401-16D2-1A49-A968A31565C6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7E50CBE-31FC-EBE9-C052-7286B389BCCF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70F5496-49CF-F049-B31A-91683AE5EE6C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F7B160DB-BD08-1D8A-2AF4-9F22E0B1E867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FB5D93A7-980D-125C-A398-CEDFB7949B80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Límite de Carga de Trabajo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2A60C0-62D8-FA36-8F9E-9F9E5E233409}"/>
              </a:ext>
            </a:extLst>
          </p:cNvPr>
          <p:cNvSpPr/>
          <p:nvPr/>
        </p:nvSpPr>
        <p:spPr>
          <a:xfrm>
            <a:off x="15395364" y="6143122"/>
            <a:ext cx="9022080" cy="119588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0240"/>
          </a:p>
        </p:txBody>
      </p:sp>
    </p:spTree>
    <p:extLst>
      <p:ext uri="{BB962C8B-B14F-4D97-AF65-F5344CB8AC3E}">
        <p14:creationId xmlns:p14="http://schemas.microsoft.com/office/powerpoint/2010/main" val="32766324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B1643-157F-F8B6-A4E2-7883B4BA7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 descr="Una grúa amarilla&#10;&#10;Descripción generada automáticamente con confianza media">
            <a:extLst>
              <a:ext uri="{FF2B5EF4-FFF2-40B4-BE49-F238E27FC236}">
                <a16:creationId xmlns:a16="http://schemas.microsoft.com/office/drawing/2014/main" id="{762A09C7-9019-31CD-3F04-6F4C9D98156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11DC0E3-FCFF-E961-24EA-F00F48D298A8}"/>
              </a:ext>
            </a:extLst>
          </p:cNvPr>
          <p:cNvSpPr/>
          <p:nvPr/>
        </p:nvSpPr>
        <p:spPr>
          <a:xfrm>
            <a:off x="14630400" y="0"/>
            <a:ext cx="14630400" cy="164592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3BC1CE1-10D1-9B80-B472-9DAA7FC10653}"/>
              </a:ext>
            </a:extLst>
          </p:cNvPr>
          <p:cNvSpPr txBox="1"/>
          <p:nvPr/>
        </p:nvSpPr>
        <p:spPr>
          <a:xfrm>
            <a:off x="14630400" y="713231"/>
            <a:ext cx="14630400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5120" b="1" dirty="0">
                <a:solidFill>
                  <a:schemeClr val="bg1"/>
                </a:solidFill>
                <a:latin typeface="Raleway" panose="020B0503030101060003" pitchFamily="34" charset="0"/>
              </a:rPr>
              <a:t>CRITERIOS PARA IZAJES CRÍTICOS</a:t>
            </a:r>
            <a:endParaRPr lang="en-US" sz="5120" b="1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CC30E8-A799-8AD2-F6D6-E6E910C31B75}"/>
              </a:ext>
            </a:extLst>
          </p:cNvPr>
          <p:cNvSpPr txBox="1"/>
          <p:nvPr/>
        </p:nvSpPr>
        <p:spPr>
          <a:xfrm>
            <a:off x="16337280" y="4328163"/>
            <a:ext cx="10728960" cy="767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El valor de la carga es igual o mayor a US$250.000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endParaRPr lang="es-MX" sz="448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El </a:t>
            </a:r>
            <a:r>
              <a:rPr lang="es-MX" sz="4480" dirty="0" err="1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izaje</a:t>
            </a: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se hace por encima de equipos o líneas de flujo presurizadas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endParaRPr lang="es-MX" sz="448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El levantamiento de la carga se realiza cerca de líneas aéreas eléctricas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endParaRPr lang="es-MX" sz="448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El área de </a:t>
            </a:r>
            <a:r>
              <a:rPr lang="es-MX" sz="4480" dirty="0" err="1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izaje</a:t>
            </a: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es un área critica.(28)</a:t>
            </a: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BE9BFF85-A07C-B8D3-0A75-8B4CECEF110B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C9D50FE6-24E9-9329-AA75-404F0E78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11404" y="7401111"/>
            <a:ext cx="1144188" cy="18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012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E532A-5AD4-DE1D-0195-DE4E6D6EE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 descr="Imagen que contiene camino, edificio, camión, camioneta&#10;&#10;Descripción generada automáticamente">
            <a:extLst>
              <a:ext uri="{FF2B5EF4-FFF2-40B4-BE49-F238E27FC236}">
                <a16:creationId xmlns:a16="http://schemas.microsoft.com/office/drawing/2014/main" id="{6B59D327-AC73-20F9-0180-8C3E10BBB612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74240" y="837343"/>
            <a:ext cx="13411200" cy="10899654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DC0A99-2314-1517-1E77-D425B2DB1333}"/>
              </a:ext>
            </a:extLst>
          </p:cNvPr>
          <p:cNvSpPr txBox="1"/>
          <p:nvPr/>
        </p:nvSpPr>
        <p:spPr>
          <a:xfrm>
            <a:off x="1419660" y="3760798"/>
            <a:ext cx="11354464" cy="831920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384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Cualquier elemento de izado nuevo es sometido a pruebas que indicaran cual es carga máxima de izado. Para ello el fabricante toma una cierta cantidad de muestras las que son cargadas hasta su rotura.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endParaRPr lang="es-MX" sz="384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384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Con los valores obtenidos se establece una CARGA DE ROTURA (C.R), en base a este valor y agregando un factor de seguridad se puede obtener la CMA (CARGA MÁXIMA ADMISIBLE), es el valor que representa la carga máxima a la cual un elemento puede ser sometido para que dentro de rangos razonables de confiabilidad no se destruya.(12)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865D6F-787B-522F-3A9C-6EBD74FD0325}"/>
              </a:ext>
            </a:extLst>
          </p:cNvPr>
          <p:cNvSpPr/>
          <p:nvPr/>
        </p:nvSpPr>
        <p:spPr>
          <a:xfrm>
            <a:off x="1785420" y="1379242"/>
            <a:ext cx="11460480" cy="7879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512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CARGA MÁXIMA ADMISIBLE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D61163-7F88-E9C2-1324-0EB4B51A420C}"/>
              </a:ext>
            </a:extLst>
          </p:cNvPr>
          <p:cNvCxnSpPr>
            <a:cxnSpLocks/>
          </p:cNvCxnSpPr>
          <p:nvPr/>
        </p:nvCxnSpPr>
        <p:spPr>
          <a:xfrm>
            <a:off x="1785420" y="2377440"/>
            <a:ext cx="8699700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EB2E6CB-5C2D-A3FB-719B-CB8E5F577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196" y="12353703"/>
            <a:ext cx="10516928" cy="2289974"/>
          </a:xfrm>
          <a:prstGeom prst="rect">
            <a:avLst/>
          </a:prstGeom>
        </p:spPr>
      </p:pic>
      <p:sp>
        <p:nvSpPr>
          <p:cNvPr id="32" name="Freeform 14">
            <a:extLst>
              <a:ext uri="{FF2B5EF4-FFF2-40B4-BE49-F238E27FC236}">
                <a16:creationId xmlns:a16="http://schemas.microsoft.com/office/drawing/2014/main" id="{864A7551-FC4D-4128-B034-849870CC8D11}"/>
              </a:ext>
            </a:extLst>
          </p:cNvPr>
          <p:cNvSpPr/>
          <p:nvPr/>
        </p:nvSpPr>
        <p:spPr>
          <a:xfrm>
            <a:off x="12774124" y="10766952"/>
            <a:ext cx="16486676" cy="5728836"/>
          </a:xfrm>
          <a:custGeom>
            <a:avLst/>
            <a:gdLst>
              <a:gd name="connsiteX0" fmla="*/ 2590799 w 3352798"/>
              <a:gd name="connsiteY0" fmla="*/ 0 h 1790261"/>
              <a:gd name="connsiteX1" fmla="*/ 3352798 w 3352798"/>
              <a:gd name="connsiteY1" fmla="*/ 0 h 1790261"/>
              <a:gd name="connsiteX2" fmla="*/ 3352798 w 3352798"/>
              <a:gd name="connsiteY2" fmla="*/ 1790261 h 1790261"/>
              <a:gd name="connsiteX3" fmla="*/ 2733549 w 3352798"/>
              <a:gd name="connsiteY3" fmla="*/ 1790261 h 1790261"/>
              <a:gd name="connsiteX4" fmla="*/ 2590799 w 3352798"/>
              <a:gd name="connsiteY4" fmla="*/ 1790261 h 1790261"/>
              <a:gd name="connsiteX5" fmla="*/ 625924 w 3352798"/>
              <a:gd name="connsiteY5" fmla="*/ 1790261 h 1790261"/>
              <a:gd name="connsiteX6" fmla="*/ 0 w 3352798"/>
              <a:gd name="connsiteY6" fmla="*/ 897036 h 1790261"/>
              <a:gd name="connsiteX7" fmla="*/ 625924 w 3352798"/>
              <a:gd name="connsiteY7" fmla="*/ 3811 h 1790261"/>
              <a:gd name="connsiteX8" fmla="*/ 2590799 w 3352798"/>
              <a:gd name="connsiteY8" fmla="*/ 3811 h 1790261"/>
              <a:gd name="connsiteX0" fmla="*/ 2590799 w 3352798"/>
              <a:gd name="connsiteY0" fmla="*/ 0 h 1790261"/>
              <a:gd name="connsiteX1" fmla="*/ 3352798 w 3352798"/>
              <a:gd name="connsiteY1" fmla="*/ 0 h 1790261"/>
              <a:gd name="connsiteX2" fmla="*/ 3352798 w 3352798"/>
              <a:gd name="connsiteY2" fmla="*/ 1790261 h 1790261"/>
              <a:gd name="connsiteX3" fmla="*/ 2733549 w 3352798"/>
              <a:gd name="connsiteY3" fmla="*/ 1790261 h 1790261"/>
              <a:gd name="connsiteX4" fmla="*/ 2590799 w 3352798"/>
              <a:gd name="connsiteY4" fmla="*/ 1790261 h 1790261"/>
              <a:gd name="connsiteX5" fmla="*/ 625924 w 3352798"/>
              <a:gd name="connsiteY5" fmla="*/ 1790261 h 1790261"/>
              <a:gd name="connsiteX6" fmla="*/ 0 w 3352798"/>
              <a:gd name="connsiteY6" fmla="*/ 897036 h 1790261"/>
              <a:gd name="connsiteX7" fmla="*/ 432530 w 3352798"/>
              <a:gd name="connsiteY7" fmla="*/ 26671 h 1790261"/>
              <a:gd name="connsiteX8" fmla="*/ 2590799 w 3352798"/>
              <a:gd name="connsiteY8" fmla="*/ 3811 h 1790261"/>
              <a:gd name="connsiteX9" fmla="*/ 2590799 w 3352798"/>
              <a:gd name="connsiteY9" fmla="*/ 0 h 1790261"/>
              <a:gd name="connsiteX0" fmla="*/ 2590799 w 3352798"/>
              <a:gd name="connsiteY0" fmla="*/ 0 h 1790261"/>
              <a:gd name="connsiteX1" fmla="*/ 3352798 w 3352798"/>
              <a:gd name="connsiteY1" fmla="*/ 0 h 1790261"/>
              <a:gd name="connsiteX2" fmla="*/ 3352798 w 3352798"/>
              <a:gd name="connsiteY2" fmla="*/ 1790261 h 1790261"/>
              <a:gd name="connsiteX3" fmla="*/ 2733549 w 3352798"/>
              <a:gd name="connsiteY3" fmla="*/ 1790261 h 1790261"/>
              <a:gd name="connsiteX4" fmla="*/ 2590799 w 3352798"/>
              <a:gd name="connsiteY4" fmla="*/ 1790261 h 1790261"/>
              <a:gd name="connsiteX5" fmla="*/ 432530 w 3352798"/>
              <a:gd name="connsiteY5" fmla="*/ 1782641 h 1790261"/>
              <a:gd name="connsiteX6" fmla="*/ 0 w 3352798"/>
              <a:gd name="connsiteY6" fmla="*/ 897036 h 1790261"/>
              <a:gd name="connsiteX7" fmla="*/ 432530 w 3352798"/>
              <a:gd name="connsiteY7" fmla="*/ 26671 h 1790261"/>
              <a:gd name="connsiteX8" fmla="*/ 2590799 w 3352798"/>
              <a:gd name="connsiteY8" fmla="*/ 3811 h 1790261"/>
              <a:gd name="connsiteX9" fmla="*/ 2590799 w 3352798"/>
              <a:gd name="connsiteY9" fmla="*/ 0 h 17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798" h="1790261">
                <a:moveTo>
                  <a:pt x="2590799" y="0"/>
                </a:moveTo>
                <a:lnTo>
                  <a:pt x="3352798" y="0"/>
                </a:lnTo>
                <a:lnTo>
                  <a:pt x="3352798" y="1790261"/>
                </a:lnTo>
                <a:lnTo>
                  <a:pt x="2733549" y="1790261"/>
                </a:lnTo>
                <a:lnTo>
                  <a:pt x="2590799" y="1790261"/>
                </a:lnTo>
                <a:lnTo>
                  <a:pt x="432530" y="1782641"/>
                </a:lnTo>
                <a:lnTo>
                  <a:pt x="0" y="897036"/>
                </a:lnTo>
                <a:lnTo>
                  <a:pt x="432530" y="26671"/>
                </a:lnTo>
                <a:lnTo>
                  <a:pt x="2590799" y="3811"/>
                </a:lnTo>
                <a:lnTo>
                  <a:pt x="25907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5F33C6C-2E59-3026-2192-AEB4E4133146}"/>
              </a:ext>
            </a:extLst>
          </p:cNvPr>
          <p:cNvSpPr txBox="1"/>
          <p:nvPr/>
        </p:nvSpPr>
        <p:spPr>
          <a:xfrm>
            <a:off x="15849600" y="12131048"/>
            <a:ext cx="11460480" cy="285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</a:rPr>
              <a:t>la C.M.A. se encuentra estampada sobre cada elemento se deberá tener muchísima precaución de no exceder nunca este valor</a:t>
            </a:r>
          </a:p>
        </p:txBody>
      </p:sp>
    </p:spTree>
    <p:extLst>
      <p:ext uri="{BB962C8B-B14F-4D97-AF65-F5344CB8AC3E}">
        <p14:creationId xmlns:p14="http://schemas.microsoft.com/office/powerpoint/2010/main" val="43555562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A1C20-FF41-4AA9-6E77-F7F5FBE8A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CD5DF7-12F6-DE2D-C35A-4F4374F44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929" y="4045503"/>
            <a:ext cx="24735126" cy="12291786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18042BB-ACB5-B615-0F67-45619CDBE50F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4B092FE-78FB-9865-1DAB-85F9AFE82313}"/>
              </a:ext>
            </a:extLst>
          </p:cNvPr>
          <p:cNvSpPr txBox="1">
            <a:spLocks/>
          </p:cNvSpPr>
          <p:nvPr/>
        </p:nvSpPr>
        <p:spPr>
          <a:xfrm>
            <a:off x="8778240" y="1645923"/>
            <a:ext cx="20076160" cy="17727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76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LA CMA SE REDUCE NOTABLEMENTE CUANDO EL ÁNGULO ENTRE LAS ESLINGAS AUMENTA</a:t>
            </a:r>
            <a:endParaRPr lang="en-US" sz="5760" b="1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62AA65-0C47-0FCC-0CCB-AAA142DCB6FA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pic>
        <p:nvPicPr>
          <p:cNvPr id="5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9B98D26C-D9CC-8B9E-C5A8-61259C9B2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81120" y="9717257"/>
            <a:ext cx="4876800" cy="4876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528246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D6DC2-C6EC-47D3-0FA3-A87E9A6FA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8F06D8F-B4D9-013C-AA2B-97C84E32F3FC}"/>
              </a:ext>
            </a:extLst>
          </p:cNvPr>
          <p:cNvSpPr/>
          <p:nvPr/>
        </p:nvSpPr>
        <p:spPr>
          <a:xfrm>
            <a:off x="0" y="0"/>
            <a:ext cx="438912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b="1" dirty="0">
                <a:solidFill>
                  <a:schemeClr val="bg1"/>
                </a:solidFill>
                <a:latin typeface="Raleway" panose="020B0503030101060003" pitchFamily="34" charset="0"/>
              </a:rPr>
              <a:t>TABLA DE CARGA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FE8F83-29D6-E057-F85F-A5FD16D19B2B}"/>
              </a:ext>
            </a:extLst>
          </p:cNvPr>
          <p:cNvSpPr/>
          <p:nvPr/>
        </p:nvSpPr>
        <p:spPr>
          <a:xfrm>
            <a:off x="487680" y="67056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9F4D17-A84D-FE0F-30E2-67FD5ED33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000">
            <a:off x="4993585" y="2672382"/>
            <a:ext cx="23161274" cy="1358575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C4BB6E5-536E-53E6-A256-76C174CD0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0" y="1738015"/>
            <a:ext cx="1341120" cy="127885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F575B6D-DF8C-C9FC-DE43-767BAB32C707}"/>
              </a:ext>
            </a:extLst>
          </p:cNvPr>
          <p:cNvSpPr txBox="1"/>
          <p:nvPr/>
        </p:nvSpPr>
        <p:spPr>
          <a:xfrm>
            <a:off x="9022080" y="464543"/>
            <a:ext cx="14630400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512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TABLA DE CARGA PARA ESLINGAS DE FIBRA SINTÉTICA POLIAMIDICA</a:t>
            </a:r>
          </a:p>
        </p:txBody>
      </p:sp>
    </p:spTree>
    <p:extLst>
      <p:ext uri="{BB962C8B-B14F-4D97-AF65-F5344CB8AC3E}">
        <p14:creationId xmlns:p14="http://schemas.microsoft.com/office/powerpoint/2010/main" val="30326201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1E79-3C4A-9302-3879-5D7745F3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A1A7EA-D0C2-38D4-F279-23BC1565F337}"/>
              </a:ext>
            </a:extLst>
          </p:cNvPr>
          <p:cNvSpPr/>
          <p:nvPr/>
        </p:nvSpPr>
        <p:spPr>
          <a:xfrm>
            <a:off x="0" y="8208443"/>
            <a:ext cx="14630400" cy="8250758"/>
          </a:xfrm>
          <a:prstGeom prst="rect">
            <a:avLst/>
          </a:prstGeom>
          <a:solidFill>
            <a:schemeClr val="accent1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176909-19DC-FC74-30C3-FE8772944E79}"/>
              </a:ext>
            </a:extLst>
          </p:cNvPr>
          <p:cNvSpPr/>
          <p:nvPr/>
        </p:nvSpPr>
        <p:spPr>
          <a:xfrm>
            <a:off x="14630400" y="0"/>
            <a:ext cx="14630400" cy="5267852"/>
          </a:xfrm>
          <a:prstGeom prst="rect">
            <a:avLst/>
          </a:prstGeom>
          <a:solidFill>
            <a:schemeClr val="accent2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B882D-75A1-146D-F1A3-5C5F36D30197}"/>
              </a:ext>
            </a:extLst>
          </p:cNvPr>
          <p:cNvSpPr txBox="1"/>
          <p:nvPr userDrawn="1"/>
        </p:nvSpPr>
        <p:spPr>
          <a:xfrm>
            <a:off x="18454924" y="2749215"/>
            <a:ext cx="5685236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760" b="1" dirty="0">
                <a:solidFill>
                  <a:schemeClr val="bg1"/>
                </a:solidFill>
                <a:latin typeface="Raleway" panose="020B0503030101060003" pitchFamily="34" charset="0"/>
              </a:rPr>
              <a:t>CADENA</a:t>
            </a:r>
            <a:endParaRPr lang="en-US" sz="576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F176F-23F5-0681-3C12-7598AC15F9C8}"/>
              </a:ext>
            </a:extLst>
          </p:cNvPr>
          <p:cNvSpPr txBox="1"/>
          <p:nvPr userDrawn="1"/>
        </p:nvSpPr>
        <p:spPr>
          <a:xfrm>
            <a:off x="731520" y="9354158"/>
            <a:ext cx="12679680" cy="60016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Las cadenas se dividen en grados según la carga mínima de ruptura. Los códigos se relacionan con la forma de los eslabones; eslabones cortos (KL), tamaño medio (ML) y eslabones largos (LL). Las cadenas también se realizan con distintos grados de resistencia. Las cadenas de grado 8 y 10 son las más comunes en equipo de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endParaRPr lang="es-MX" sz="384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endParaRPr lang="es-MX" sz="384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Solo se deben usar cadenas de eslabones cortos para operaciones de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.(12)</a:t>
            </a:r>
            <a:endParaRPr lang="en-US" sz="384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19" name="Marcador de posición de imagen 18" descr="Pantalla de video juego&#10;&#10;Descripción generada automáticamente con confianza media">
            <a:extLst>
              <a:ext uri="{FF2B5EF4-FFF2-40B4-BE49-F238E27FC236}">
                <a16:creationId xmlns:a16="http://schemas.microsoft.com/office/drawing/2014/main" id="{F6B1F863-438B-95AD-F222-9B7789E9CAF3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14630400" cy="8250758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09E11C-34BE-F7FC-C87C-0877EC44A408}"/>
              </a:ext>
            </a:extLst>
          </p:cNvPr>
          <p:cNvSpPr txBox="1"/>
          <p:nvPr/>
        </p:nvSpPr>
        <p:spPr>
          <a:xfrm>
            <a:off x="15361920" y="532659"/>
            <a:ext cx="13167360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240" b="1" dirty="0">
                <a:solidFill>
                  <a:schemeClr val="bg1"/>
                </a:solidFill>
                <a:latin typeface="Raleway" panose="020B0503030101060003" pitchFamily="34" charset="0"/>
              </a:rPr>
              <a:t>EQUIPO DE IZAJE </a:t>
            </a:r>
            <a:endParaRPr lang="es-MX" sz="1024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4453C24-B31E-8DD8-C429-EF2255FE3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00" y="5345180"/>
            <a:ext cx="14630400" cy="10581372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58B2B691-585A-0A48-96A2-C33ABFCF6947}"/>
              </a:ext>
            </a:extLst>
          </p:cNvPr>
          <p:cNvGrpSpPr/>
          <p:nvPr/>
        </p:nvGrpSpPr>
        <p:grpSpPr>
          <a:xfrm>
            <a:off x="15625601" y="2111903"/>
            <a:ext cx="2253350" cy="2253350"/>
            <a:chOff x="8021219" y="390063"/>
            <a:chExt cx="704172" cy="704172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6A7A28BC-3B50-400B-3290-49476391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01211" y="570055"/>
              <a:ext cx="344188" cy="344188"/>
            </a:xfrm>
            <a:prstGeom prst="rect">
              <a:avLst/>
            </a:prstGeom>
          </p:spPr>
        </p:pic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6C9E45BD-FD33-90B3-8056-2EAC30BAF54E}"/>
                </a:ext>
              </a:extLst>
            </p:cNvPr>
            <p:cNvSpPr/>
            <p:nvPr/>
          </p:nvSpPr>
          <p:spPr>
            <a:xfrm>
              <a:off x="8021219" y="390063"/>
              <a:ext cx="704172" cy="70417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240"/>
            </a:p>
          </p:txBody>
        </p:sp>
      </p:grpSp>
    </p:spTree>
    <p:extLst>
      <p:ext uri="{BB962C8B-B14F-4D97-AF65-F5344CB8AC3E}">
        <p14:creationId xmlns:p14="http://schemas.microsoft.com/office/powerpoint/2010/main" val="249315390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B117A-E4E3-DE96-A9B8-C2CF19CCC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Imagen que contiene estructuras metálicas, edificio, cadena, camino&#10;&#10;Descripción generada automáticamente">
            <a:extLst>
              <a:ext uri="{FF2B5EF4-FFF2-40B4-BE49-F238E27FC236}">
                <a16:creationId xmlns:a16="http://schemas.microsoft.com/office/drawing/2014/main" id="{19E64B46-B53E-EC87-5644-3327EC06B80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2F3C690-CA30-7228-76CD-98E9371C0E90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3A59CD-2FC8-B798-95FE-4E760D76F0D7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B0C3DC31-CE42-E89C-897A-B3D30D36755A}"/>
              </a:ext>
            </a:extLst>
          </p:cNvPr>
          <p:cNvSpPr txBox="1">
            <a:spLocks/>
          </p:cNvSpPr>
          <p:nvPr/>
        </p:nvSpPr>
        <p:spPr>
          <a:xfrm>
            <a:off x="1463040" y="2928840"/>
            <a:ext cx="10670656" cy="1005711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7680" b="1" dirty="0">
                <a:latin typeface="Raleway" panose="020B0503030101060003" pitchFamily="34" charset="0"/>
                <a:ea typeface="Roboto" panose="02000000000000000000" pitchFamily="2" charset="0"/>
              </a:rPr>
              <a:t>CADENA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5760" b="1" dirty="0"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Resistente al desgaste, mejor durabilidad.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Flexible, el único medio posible de acortar.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Una gran variedad de componentes para elegir.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Resistente al calor.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Fácil de almacenar.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100% reciclable.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B565310-91C9-0FE3-F703-904D235A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0584" y="7420332"/>
            <a:ext cx="1618544" cy="16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4512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E49A2-E395-FDAD-A704-6F8F815A8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7CE7ADE0-F867-799D-28F3-196D2F9901B3}"/>
              </a:ext>
            </a:extLst>
          </p:cNvPr>
          <p:cNvSpPr/>
          <p:nvPr/>
        </p:nvSpPr>
        <p:spPr>
          <a:xfrm>
            <a:off x="9265920" y="0"/>
            <a:ext cx="19994880" cy="164592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4E198ADA-6661-1ABC-0DD8-C2320487C613}"/>
              </a:ext>
            </a:extLst>
          </p:cNvPr>
          <p:cNvSpPr txBox="1">
            <a:spLocks/>
          </p:cNvSpPr>
          <p:nvPr/>
        </p:nvSpPr>
        <p:spPr>
          <a:xfrm>
            <a:off x="11460480" y="1978319"/>
            <a:ext cx="14874240" cy="119581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7680" b="1" dirty="0">
                <a:latin typeface="Raleway" panose="020B0503030101060003" pitchFamily="34" charset="0"/>
                <a:ea typeface="Roboto" panose="02000000000000000000" pitchFamily="2" charset="0"/>
              </a:rPr>
              <a:t>CABLES DE ACERO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5760" b="1" dirty="0"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s-MX" sz="3840" dirty="0">
                <a:latin typeface="Raleway" panose="020B0503030101060003" pitchFamily="34" charset="0"/>
              </a:rPr>
              <a:t>Los diseños más comunes de cable de acero utilizado en equipo de </a:t>
            </a:r>
            <a:r>
              <a:rPr lang="es-MX" sz="3840" dirty="0" err="1">
                <a:latin typeface="Raleway" panose="020B0503030101060003" pitchFamily="34" charset="0"/>
              </a:rPr>
              <a:t>izaje</a:t>
            </a:r>
            <a:r>
              <a:rPr lang="es-MX" sz="3840" dirty="0">
                <a:latin typeface="Raleway" panose="020B0503030101060003" pitchFamily="34" charset="0"/>
              </a:rPr>
              <a:t> son: </a:t>
            </a:r>
          </a:p>
          <a:p>
            <a:pPr>
              <a:lnSpc>
                <a:spcPct val="100000"/>
              </a:lnSpc>
            </a:pPr>
            <a:r>
              <a:rPr lang="es-MX" sz="3840" dirty="0">
                <a:latin typeface="Raleway" panose="020B0503030101060003" pitchFamily="34" charset="0"/>
              </a:rPr>
              <a:t>Cable de acero-114 (6 x 19+FC) con alma de fibra (diámetro: aprox. 3 a 8 mm). </a:t>
            </a:r>
          </a:p>
          <a:p>
            <a:pPr>
              <a:lnSpc>
                <a:spcPct val="100000"/>
              </a:lnSpc>
            </a:pPr>
            <a:r>
              <a:rPr lang="es-MX" sz="3840" dirty="0">
                <a:latin typeface="Raleway" panose="020B0503030101060003" pitchFamily="34" charset="0"/>
              </a:rPr>
              <a:t>Cable de acero-216 (6 x 36+FC) con alma de fibra (diámetro: aprox. 6 a 60 mm). </a:t>
            </a:r>
          </a:p>
          <a:p>
            <a:pPr>
              <a:lnSpc>
                <a:spcPct val="100000"/>
              </a:lnSpc>
            </a:pPr>
            <a:r>
              <a:rPr lang="es-MX" sz="3840" dirty="0">
                <a:latin typeface="Raleway" panose="020B0503030101060003" pitchFamily="34" charset="0"/>
              </a:rPr>
              <a:t>Cable de acero-133 (7 x 19+WSC) con alma de acero, pensado para ambientes con altas temperaturas. </a:t>
            </a:r>
          </a:p>
          <a:p>
            <a:pPr>
              <a:lnSpc>
                <a:spcPct val="100000"/>
              </a:lnSpc>
            </a:pPr>
            <a:r>
              <a:rPr lang="es-MX" sz="3840" dirty="0">
                <a:latin typeface="Raleway" panose="020B0503030101060003" pitchFamily="34" charset="0"/>
              </a:rPr>
              <a:t>Cable de acero-265 (6 x 36+IWRC) con alma de acero, pensado para ambientes con altas temperaturas. </a:t>
            </a:r>
          </a:p>
          <a:p>
            <a:pPr>
              <a:lnSpc>
                <a:spcPct val="100000"/>
              </a:lnSpc>
            </a:pPr>
            <a:r>
              <a:rPr lang="es-MX" sz="3840" dirty="0">
                <a:latin typeface="Raleway" panose="020B0503030101060003" pitchFamily="34" charset="0"/>
              </a:rPr>
              <a:t>Cable de acero-144 (6 x 24+7FC) para uso con eslingas de embarque y desechables. La tensión nominal de ruptura de los alambres individuales en los cables debe ser de 1770 N/ mm2. </a:t>
            </a:r>
          </a:p>
          <a:p>
            <a:pPr>
              <a:lnSpc>
                <a:spcPct val="100000"/>
              </a:lnSpc>
            </a:pPr>
            <a:r>
              <a:rPr lang="es-MX" sz="3840" dirty="0">
                <a:latin typeface="Raleway" panose="020B0503030101060003" pitchFamily="34" charset="0"/>
              </a:rPr>
              <a:t>El factor mínimo de relleno de los alambres en los cables debe ser de 0,40. </a:t>
            </a:r>
          </a:p>
        </p:txBody>
      </p:sp>
      <p:pic>
        <p:nvPicPr>
          <p:cNvPr id="7" name="Marcador de posición de imagen 6" descr="Imagen que contiene objeto, edificio, pájaro, exterior&#10;&#10;Descripción generada automáticamente">
            <a:extLst>
              <a:ext uri="{FF2B5EF4-FFF2-40B4-BE49-F238E27FC236}">
                <a16:creationId xmlns:a16="http://schemas.microsoft.com/office/drawing/2014/main" id="{49A91298-1C26-8747-CE47-56A81798BE7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"/>
            <a:ext cx="9265920" cy="16459200"/>
          </a:xfrm>
        </p:spPr>
      </p:pic>
      <p:sp>
        <p:nvSpPr>
          <p:cNvPr id="9" name="Oval 2">
            <a:extLst>
              <a:ext uri="{FF2B5EF4-FFF2-40B4-BE49-F238E27FC236}">
                <a16:creationId xmlns:a16="http://schemas.microsoft.com/office/drawing/2014/main" id="{8015AF01-D8CA-A358-3944-FBAAE0D218BE}"/>
              </a:ext>
            </a:extLst>
          </p:cNvPr>
          <p:cNvSpPr/>
          <p:nvPr/>
        </p:nvSpPr>
        <p:spPr>
          <a:xfrm>
            <a:off x="755904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B9E8EBA-4B72-80A1-85E9-F7A4043A6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6502" y="7562848"/>
            <a:ext cx="1178836" cy="13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95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27680-C455-E78B-28FA-F967904EB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993208BB-7EAE-1622-15E9-73EDA5BF2349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721FB-13C8-3707-94F4-DC04698F515D}"/>
              </a:ext>
            </a:extLst>
          </p:cNvPr>
          <p:cNvSpPr txBox="1"/>
          <p:nvPr/>
        </p:nvSpPr>
        <p:spPr>
          <a:xfrm>
            <a:off x="16342468" y="4640255"/>
            <a:ext cx="11948160" cy="94087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Más liviano que la cadena. 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Normalmente, galvanizado por 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inmersión en caliente para mejor 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protección contra la herrumbre. 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Adecuado para cargas   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extremadamente pesadas. 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100% reciclable. 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Difícil de almacenar.</a:t>
            </a:r>
          </a:p>
        </p:txBody>
      </p:sp>
      <p:sp>
        <p:nvSpPr>
          <p:cNvPr id="13" name="Freeform 45">
            <a:extLst>
              <a:ext uri="{FF2B5EF4-FFF2-40B4-BE49-F238E27FC236}">
                <a16:creationId xmlns:a16="http://schemas.microsoft.com/office/drawing/2014/main" id="{8FBE3C26-DCF1-1A6A-93BD-0347E68EA1AB}"/>
              </a:ext>
            </a:extLst>
          </p:cNvPr>
          <p:cNvSpPr>
            <a:spLocks noEditPoints="1"/>
          </p:cNvSpPr>
          <p:nvPr/>
        </p:nvSpPr>
        <p:spPr bwMode="auto">
          <a:xfrm>
            <a:off x="16315151" y="479641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A040B26-B274-2EA0-79EE-26CF07DB7298}"/>
              </a:ext>
            </a:extLst>
          </p:cNvPr>
          <p:cNvSpPr>
            <a:spLocks noEditPoints="1"/>
          </p:cNvSpPr>
          <p:nvPr/>
        </p:nvSpPr>
        <p:spPr bwMode="auto">
          <a:xfrm>
            <a:off x="16315151" y="602003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E6D8C638-1FE9-1B7A-DE1D-B767D2FAF766}"/>
              </a:ext>
            </a:extLst>
          </p:cNvPr>
          <p:cNvSpPr>
            <a:spLocks noEditPoints="1"/>
          </p:cNvSpPr>
          <p:nvPr/>
        </p:nvSpPr>
        <p:spPr bwMode="auto">
          <a:xfrm>
            <a:off x="16315151" y="95021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1BE0B5-AC30-8BB9-0C1C-449F2F874AC0}"/>
              </a:ext>
            </a:extLst>
          </p:cNvPr>
          <p:cNvSpPr txBox="1"/>
          <p:nvPr/>
        </p:nvSpPr>
        <p:spPr>
          <a:xfrm>
            <a:off x="15386316" y="1191833"/>
            <a:ext cx="13874492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240" b="1" dirty="0">
                <a:latin typeface="Raleway" panose="020B0503030101060003" pitchFamily="34" charset="0"/>
                <a:ea typeface="Roboto" panose="02000000000000000000" pitchFamily="2" charset="0"/>
              </a:rPr>
              <a:t>CABLES DE ACERO</a:t>
            </a:r>
          </a:p>
        </p:txBody>
      </p:sp>
      <p:sp>
        <p:nvSpPr>
          <p:cNvPr id="4" name="Freeform 45">
            <a:extLst>
              <a:ext uri="{FF2B5EF4-FFF2-40B4-BE49-F238E27FC236}">
                <a16:creationId xmlns:a16="http://schemas.microsoft.com/office/drawing/2014/main" id="{4ED043A5-E17D-499F-3004-BD9D8A37C03E}"/>
              </a:ext>
            </a:extLst>
          </p:cNvPr>
          <p:cNvSpPr>
            <a:spLocks noEditPoints="1"/>
          </p:cNvSpPr>
          <p:nvPr/>
        </p:nvSpPr>
        <p:spPr bwMode="auto">
          <a:xfrm>
            <a:off x="16315151" y="11835233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5" name="Freeform 45">
            <a:extLst>
              <a:ext uri="{FF2B5EF4-FFF2-40B4-BE49-F238E27FC236}">
                <a16:creationId xmlns:a16="http://schemas.microsoft.com/office/drawing/2014/main" id="{D223C993-D637-B018-9A97-955039EB2E35}"/>
              </a:ext>
            </a:extLst>
          </p:cNvPr>
          <p:cNvSpPr>
            <a:spLocks noEditPoints="1"/>
          </p:cNvSpPr>
          <p:nvPr/>
        </p:nvSpPr>
        <p:spPr bwMode="auto">
          <a:xfrm>
            <a:off x="16315151" y="12984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pic>
        <p:nvPicPr>
          <p:cNvPr id="27" name="Marcador de posición de imagen 26" descr="Imagen que contiene objeto, edificio, pájaro, exterior&#10;&#10;Descripción generada automáticamente">
            <a:extLst>
              <a:ext uri="{FF2B5EF4-FFF2-40B4-BE49-F238E27FC236}">
                <a16:creationId xmlns:a16="http://schemas.microsoft.com/office/drawing/2014/main" id="{F76B49B6-5DD2-E9ED-3A54-ECCE9E66DD8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Marcador de posición de imagen 28" descr="Imagen que contiene cuerda, teléfono, celular, cadena&#10;&#10;Descripción generada automáticamente">
            <a:extLst>
              <a:ext uri="{FF2B5EF4-FFF2-40B4-BE49-F238E27FC236}">
                <a16:creationId xmlns:a16="http://schemas.microsoft.com/office/drawing/2014/main" id="{A155E160-77F5-6A31-120B-BDF45ADC9E8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7"/>
          <a:stretch/>
        </p:blipFill>
        <p:spPr>
          <a:xfrm>
            <a:off x="1463040" y="9611360"/>
            <a:ext cx="4965332" cy="4965324"/>
          </a:xfrm>
        </p:spPr>
      </p:pic>
      <p:pic>
        <p:nvPicPr>
          <p:cNvPr id="34" name="Marcador de posición de imagen 33" descr="Imagen que contiene objeto, cuerda&#10;&#10;Descripción generada automáticamente">
            <a:extLst>
              <a:ext uri="{FF2B5EF4-FFF2-40B4-BE49-F238E27FC236}">
                <a16:creationId xmlns:a16="http://schemas.microsoft.com/office/drawing/2014/main" id="{207048F2-CB5E-5730-20EB-EC7BABE48751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377360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0" name="TextBox 9"/>
          <p:cNvSpPr txBox="1"/>
          <p:nvPr/>
        </p:nvSpPr>
        <p:spPr>
          <a:xfrm>
            <a:off x="16342468" y="6584631"/>
            <a:ext cx="11948160" cy="73751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TEMARIO</a:t>
            </a:r>
          </a:p>
          <a:p>
            <a:pPr>
              <a:lnSpc>
                <a:spcPct val="150000"/>
              </a:lnSpc>
            </a:pP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  <a:p>
            <a:pPr marL="731520" indent="-731520">
              <a:lnSpc>
                <a:spcPct val="150000"/>
              </a:lnSpc>
              <a:buFont typeface="+mj-lt"/>
              <a:buAutoNum type="arabicPeriod"/>
            </a:pP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</a:rPr>
              <a:t>Normas</a:t>
            </a:r>
          </a:p>
          <a:p>
            <a:pPr marL="731520" indent="-731520">
              <a:lnSpc>
                <a:spcPct val="150000"/>
              </a:lnSpc>
              <a:buFont typeface="+mj-lt"/>
              <a:buAutoNum type="arabicPeriod"/>
            </a:pPr>
            <a:r>
              <a:rPr lang="es-MX" sz="384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Definiciones generales</a:t>
            </a:r>
          </a:p>
          <a:p>
            <a:pPr marL="731520" indent="-731520">
              <a:lnSpc>
                <a:spcPct val="150000"/>
              </a:lnSpc>
              <a:buFont typeface="+mj-lt"/>
              <a:buAutoNum type="arabicPeriod"/>
            </a:pPr>
            <a:r>
              <a:rPr lang="es-MX" sz="384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Equipo de </a:t>
            </a:r>
            <a:r>
              <a:rPr lang="es-MX" sz="384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izaje</a:t>
            </a:r>
            <a:endParaRPr lang="es-MX" sz="384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pPr marL="731520" indent="-731520">
              <a:lnSpc>
                <a:spcPct val="150000"/>
              </a:lnSpc>
              <a:buFont typeface="+mj-lt"/>
              <a:buAutoNum type="arabicPeriod"/>
            </a:pPr>
            <a:r>
              <a:rPr lang="es-MX" sz="384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EPP</a:t>
            </a:r>
          </a:p>
          <a:p>
            <a:pPr marL="731520" indent="-731520">
              <a:lnSpc>
                <a:spcPct val="150000"/>
              </a:lnSpc>
              <a:buFont typeface="+mj-lt"/>
              <a:buAutoNum type="arabicPeriod"/>
            </a:pPr>
            <a:r>
              <a:rPr lang="es-MX" sz="384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Recomendaciones generales</a:t>
            </a:r>
          </a:p>
          <a:p>
            <a:pPr marL="731520" indent="-731520">
              <a:lnSpc>
                <a:spcPct val="150000"/>
              </a:lnSpc>
              <a:buFont typeface="+mj-lt"/>
              <a:buAutoNum type="arabicPeriod"/>
            </a:pPr>
            <a:r>
              <a:rPr lang="es-MX" sz="384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Precauciones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184C9138-3AED-7111-2EB8-DCD914C5A431}"/>
              </a:ext>
            </a:extLst>
          </p:cNvPr>
          <p:cNvSpPr txBox="1"/>
          <p:nvPr/>
        </p:nvSpPr>
        <p:spPr>
          <a:xfrm>
            <a:off x="16342468" y="1110492"/>
            <a:ext cx="11948160" cy="30909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INSTRUCTOR</a:t>
            </a:r>
          </a:p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Andrés </a:t>
            </a:r>
            <a:r>
              <a:rPr lang="es-MX" sz="512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Cavezza</a:t>
            </a: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M.S.M.E, M.B.A, P.E, P.M.P.</a:t>
            </a:r>
          </a:p>
        </p:txBody>
      </p:sp>
      <p:pic>
        <p:nvPicPr>
          <p:cNvPr id="8" name="Marcador de posición de imagen 7" descr="Un camión de carga&#10;&#10;Descripción generada automáticamente con confianza baja">
            <a:extLst>
              <a:ext uri="{FF2B5EF4-FFF2-40B4-BE49-F238E27FC236}">
                <a16:creationId xmlns:a16="http://schemas.microsoft.com/office/drawing/2014/main" id="{8A7E2B57-5BCF-B7F1-A53E-2DB2116E22B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Marcador de posición de imagen 10" descr="Una grúa amarilla&#10;&#10;Descripción generada automáticamente con confianza baja">
            <a:extLst>
              <a:ext uri="{FF2B5EF4-FFF2-40B4-BE49-F238E27FC236}">
                <a16:creationId xmlns:a16="http://schemas.microsoft.com/office/drawing/2014/main" id="{186D9DD5-7CB5-F1AF-01C2-25C664077DB9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FBE84877-1FC8-AFAA-6858-5DCD6A22E9C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5882" y="4084329"/>
            <a:ext cx="9530080" cy="9525002"/>
          </a:xfrm>
        </p:spPr>
      </p:pic>
    </p:spTree>
    <p:extLst>
      <p:ext uri="{BB962C8B-B14F-4D97-AF65-F5344CB8AC3E}">
        <p14:creationId xmlns:p14="http://schemas.microsoft.com/office/powerpoint/2010/main" val="24877749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E3CAF-754C-9973-5179-F0B36B84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E398F6E-8640-CA8B-63D9-7810EC01D0BE}"/>
              </a:ext>
            </a:extLst>
          </p:cNvPr>
          <p:cNvSpPr/>
          <p:nvPr/>
        </p:nvSpPr>
        <p:spPr>
          <a:xfrm rot="5400000" flipV="1">
            <a:off x="15788648" y="2987044"/>
            <a:ext cx="16459196" cy="1048512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6" name="Footer Text">
            <a:extLst>
              <a:ext uri="{FF2B5EF4-FFF2-40B4-BE49-F238E27FC236}">
                <a16:creationId xmlns:a16="http://schemas.microsoft.com/office/drawing/2014/main" id="{9FD49B78-035D-C3C5-4DDB-72A1F3B0962D}"/>
              </a:ext>
            </a:extLst>
          </p:cNvPr>
          <p:cNvSpPr txBox="1"/>
          <p:nvPr/>
        </p:nvSpPr>
        <p:spPr>
          <a:xfrm>
            <a:off x="20238720" y="6824131"/>
            <a:ext cx="8077204" cy="83715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5120" b="1" dirty="0">
                <a:solidFill>
                  <a:schemeClr val="bg1"/>
                </a:solidFill>
                <a:latin typeface="Raleway" panose="020B0503030101060003" pitchFamily="34" charset="0"/>
              </a:rPr>
              <a:t>CARGA MÁXIMA</a:t>
            </a:r>
          </a:p>
          <a:p>
            <a:pPr algn="r"/>
            <a:endParaRPr lang="en-US" sz="448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para calcular la carga máxima en casos donde no se pueda encontrar el diseño del cable en las tablas modelo. </a:t>
            </a:r>
          </a:p>
          <a:p>
            <a:endParaRPr lang="es-MX" sz="448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  <a:p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Los cálculos dan la carga máxima en cada pierna redondeada a los cientos más cercanos en kg con un ángulo de </a:t>
            </a:r>
            <a:r>
              <a:rPr lang="es-MX" sz="4480" dirty="0" err="1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izaje</a:t>
            </a: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de 0º.</a:t>
            </a:r>
          </a:p>
        </p:txBody>
      </p:sp>
      <p:pic>
        <p:nvPicPr>
          <p:cNvPr id="4" name="Marcador de posición de imagen 3" descr="Una grúa amarilla&#10;&#10;Descripción generada automáticamente con confianza media">
            <a:extLst>
              <a:ext uri="{FF2B5EF4-FFF2-40B4-BE49-F238E27FC236}">
                <a16:creationId xmlns:a16="http://schemas.microsoft.com/office/drawing/2014/main" id="{2ACD96BF-BB58-EB75-CA98-1D1B94A62F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9260800" cy="10180320"/>
          </a:xfrm>
          <a:custGeom>
            <a:avLst/>
            <a:gdLst>
              <a:gd name="connsiteX0" fmla="*/ 0 w 9144000"/>
              <a:gd name="connsiteY0" fmla="*/ 0 h 3181350"/>
              <a:gd name="connsiteX1" fmla="*/ 9144000 w 9144000"/>
              <a:gd name="connsiteY1" fmla="*/ 0 h 3181350"/>
              <a:gd name="connsiteX2" fmla="*/ 9144000 w 9144000"/>
              <a:gd name="connsiteY2" fmla="*/ 1728718 h 3181350"/>
              <a:gd name="connsiteX3" fmla="*/ 9144000 w 9144000"/>
              <a:gd name="connsiteY3" fmla="*/ 3181350 h 3181350"/>
              <a:gd name="connsiteX4" fmla="*/ 0 w 9144000"/>
              <a:gd name="connsiteY4" fmla="*/ 1728718 h 3181350"/>
              <a:gd name="connsiteX5" fmla="*/ 0 w 9144000"/>
              <a:gd name="connsiteY5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181350">
                <a:moveTo>
                  <a:pt x="0" y="0"/>
                </a:moveTo>
                <a:lnTo>
                  <a:pt x="9144000" y="0"/>
                </a:lnTo>
                <a:lnTo>
                  <a:pt x="9144000" y="1728718"/>
                </a:lnTo>
                <a:lnTo>
                  <a:pt x="9144000" y="3181350"/>
                </a:lnTo>
                <a:lnTo>
                  <a:pt x="0" y="1728718"/>
                </a:lnTo>
                <a:lnTo>
                  <a:pt x="0" y="1728718"/>
                </a:lnTo>
                <a:close/>
              </a:path>
            </a:pathLst>
          </a:custGeom>
        </p:spPr>
      </p:pic>
      <p:pic>
        <p:nvPicPr>
          <p:cNvPr id="5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9351DEC2-33EA-EE02-DBE9-5E8F36D22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8640" y="426729"/>
            <a:ext cx="4876800" cy="4876790"/>
          </a:xfrm>
          <a:prstGeom prst="ellipse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7683C2-8E42-CDE3-6606-9498DAECD7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880" y="12604473"/>
            <a:ext cx="6339840" cy="22683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C7101D-F375-A12F-6C02-FDF80B7DC0DB}"/>
              </a:ext>
            </a:extLst>
          </p:cNvPr>
          <p:cNvSpPr txBox="1"/>
          <p:nvPr/>
        </p:nvSpPr>
        <p:spPr>
          <a:xfrm>
            <a:off x="1645920" y="10180321"/>
            <a:ext cx="6096000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8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Se puede utilizar la siguiente fórmula </a:t>
            </a:r>
            <a:endParaRPr lang="es-MX" sz="4480" dirty="0">
              <a:solidFill>
                <a:srgbClr val="7F7F7F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6B9707-A10C-4803-EE5E-FE9FEC62EA73}"/>
              </a:ext>
            </a:extLst>
          </p:cNvPr>
          <p:cNvSpPr txBox="1"/>
          <p:nvPr/>
        </p:nvSpPr>
        <p:spPr>
          <a:xfrm>
            <a:off x="9418324" y="9490138"/>
            <a:ext cx="9875520" cy="560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80" dirty="0">
                <a:solidFill>
                  <a:srgbClr val="7F7F7F"/>
                </a:solidFill>
                <a:latin typeface="Raleway" panose="020B0503030101060003" pitchFamily="34" charset="0"/>
              </a:rPr>
              <a:t>En donde: </a:t>
            </a:r>
          </a:p>
          <a:p>
            <a:endParaRPr lang="es-MX" sz="4480" dirty="0">
              <a:solidFill>
                <a:srgbClr val="7F7F7F"/>
              </a:solidFill>
              <a:latin typeface="Raleway" panose="020B0503030101060003" pitchFamily="34" charset="0"/>
            </a:endParaRPr>
          </a:p>
          <a:p>
            <a:r>
              <a:rPr lang="es-MX" sz="4480" dirty="0" err="1">
                <a:solidFill>
                  <a:srgbClr val="7F7F7F"/>
                </a:solidFill>
                <a:latin typeface="Raleway" panose="020B0503030101060003" pitchFamily="34" charset="0"/>
              </a:rPr>
              <a:t>Fmin</a:t>
            </a:r>
            <a:r>
              <a:rPr lang="es-MX" sz="4480" dirty="0">
                <a:solidFill>
                  <a:srgbClr val="7F7F7F"/>
                </a:solidFill>
                <a:latin typeface="Raleway" panose="020B0503030101060003" pitchFamily="34" charset="0"/>
              </a:rPr>
              <a:t> = Carga mínima de ruptura del cable en kN </a:t>
            </a:r>
          </a:p>
          <a:p>
            <a:r>
              <a:rPr lang="es-MX" sz="4480" dirty="0">
                <a:solidFill>
                  <a:srgbClr val="7F7F7F"/>
                </a:solidFill>
                <a:latin typeface="Raleway" panose="020B0503030101060003" pitchFamily="34" charset="0"/>
              </a:rPr>
              <a:t>KT = Factor permitido para la eficacia de la terminación </a:t>
            </a:r>
          </a:p>
          <a:p>
            <a:r>
              <a:rPr lang="es-MX" sz="4480" dirty="0">
                <a:solidFill>
                  <a:srgbClr val="7F7F7F"/>
                </a:solidFill>
                <a:latin typeface="Raleway" panose="020B0503030101060003" pitchFamily="34" charset="0"/>
              </a:rPr>
              <a:t>ZP = 5 (Factor de Seguridad) </a:t>
            </a:r>
          </a:p>
          <a:p>
            <a:r>
              <a:rPr lang="es-MX" sz="4480" dirty="0">
                <a:solidFill>
                  <a:srgbClr val="7F7F7F"/>
                </a:solidFill>
                <a:latin typeface="Raleway" panose="020B0503030101060003" pitchFamily="34" charset="0"/>
              </a:rPr>
              <a:t>g = 9,81</a:t>
            </a:r>
          </a:p>
        </p:txBody>
      </p:sp>
    </p:spTree>
    <p:extLst>
      <p:ext uri="{BB962C8B-B14F-4D97-AF65-F5344CB8AC3E}">
        <p14:creationId xmlns:p14="http://schemas.microsoft.com/office/powerpoint/2010/main" val="417446235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BF3F0-4006-A767-084D-70782232B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BAFCC71A-B190-AA4B-0467-C401C853C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9"/>
          <a:stretch/>
        </p:blipFill>
        <p:spPr>
          <a:xfrm>
            <a:off x="910448" y="6918014"/>
            <a:ext cx="7713196" cy="8650908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FC9885EF-04DE-EDF7-35A5-76B764185021}"/>
              </a:ext>
            </a:extLst>
          </p:cNvPr>
          <p:cNvSpPr/>
          <p:nvPr/>
        </p:nvSpPr>
        <p:spPr>
          <a:xfrm flipH="1">
            <a:off x="14630400" y="10"/>
            <a:ext cx="14630400" cy="10411968"/>
          </a:xfrm>
          <a:custGeom>
            <a:avLst/>
            <a:gdLst>
              <a:gd name="connsiteX0" fmla="*/ 0 w 4572000"/>
              <a:gd name="connsiteY0" fmla="*/ 0 h 3181350"/>
              <a:gd name="connsiteX1" fmla="*/ 4572000 w 4572000"/>
              <a:gd name="connsiteY1" fmla="*/ 0 h 3181350"/>
              <a:gd name="connsiteX2" fmla="*/ 4572000 w 4572000"/>
              <a:gd name="connsiteY2" fmla="*/ 1728718 h 3181350"/>
              <a:gd name="connsiteX3" fmla="*/ 4572000 w 4572000"/>
              <a:gd name="connsiteY3" fmla="*/ 3181350 h 3181350"/>
              <a:gd name="connsiteX4" fmla="*/ 0 w 4572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0" y="0"/>
                </a:moveTo>
                <a:lnTo>
                  <a:pt x="4572000" y="0"/>
                </a:lnTo>
                <a:lnTo>
                  <a:pt x="4572000" y="1728718"/>
                </a:lnTo>
                <a:lnTo>
                  <a:pt x="457200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A5D1DA80-4B86-CCED-9694-BF898A6DDB0F}"/>
              </a:ext>
            </a:extLst>
          </p:cNvPr>
          <p:cNvSpPr/>
          <p:nvPr/>
        </p:nvSpPr>
        <p:spPr>
          <a:xfrm rot="10800000" flipH="1">
            <a:off x="14630400" y="6027724"/>
            <a:ext cx="14630400" cy="10431476"/>
          </a:xfrm>
          <a:custGeom>
            <a:avLst/>
            <a:gdLst>
              <a:gd name="connsiteX0" fmla="*/ 0 w 4572000"/>
              <a:gd name="connsiteY0" fmla="*/ 0 h 3181350"/>
              <a:gd name="connsiteX1" fmla="*/ 4572000 w 4572000"/>
              <a:gd name="connsiteY1" fmla="*/ 0 h 3181350"/>
              <a:gd name="connsiteX2" fmla="*/ 4572000 w 4572000"/>
              <a:gd name="connsiteY2" fmla="*/ 1728718 h 3181350"/>
              <a:gd name="connsiteX3" fmla="*/ 4572000 w 4572000"/>
              <a:gd name="connsiteY3" fmla="*/ 3181350 h 3181350"/>
              <a:gd name="connsiteX4" fmla="*/ 0 w 4572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0" y="0"/>
                </a:moveTo>
                <a:lnTo>
                  <a:pt x="4572000" y="0"/>
                </a:lnTo>
                <a:lnTo>
                  <a:pt x="4572000" y="1728718"/>
                </a:lnTo>
                <a:lnTo>
                  <a:pt x="457200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6" name="Title 61">
            <a:extLst>
              <a:ext uri="{FF2B5EF4-FFF2-40B4-BE49-F238E27FC236}">
                <a16:creationId xmlns:a16="http://schemas.microsoft.com/office/drawing/2014/main" id="{16AECDA4-603D-4503-629E-BBD104D8CE3C}"/>
              </a:ext>
            </a:extLst>
          </p:cNvPr>
          <p:cNvSpPr txBox="1">
            <a:spLocks/>
          </p:cNvSpPr>
          <p:nvPr/>
        </p:nvSpPr>
        <p:spPr>
          <a:xfrm>
            <a:off x="16093440" y="1441882"/>
            <a:ext cx="11704320" cy="11312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PIERNAS MÚLTIPLES</a:t>
            </a:r>
            <a:endParaRPr lang="en-US" sz="768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5" name="Footer Text">
            <a:extLst>
              <a:ext uri="{FF2B5EF4-FFF2-40B4-BE49-F238E27FC236}">
                <a16:creationId xmlns:a16="http://schemas.microsoft.com/office/drawing/2014/main" id="{4D166499-5098-7DB3-1BF9-CEFBC4293B27}"/>
              </a:ext>
            </a:extLst>
          </p:cNvPr>
          <p:cNvSpPr txBox="1"/>
          <p:nvPr/>
        </p:nvSpPr>
        <p:spPr>
          <a:xfrm>
            <a:off x="16093440" y="2737122"/>
            <a:ext cx="10485120" cy="37871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Las eslingas de </a:t>
            </a:r>
            <a:r>
              <a:rPr lang="es-MX" sz="3360" dirty="0" err="1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izaje</a:t>
            </a: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con piernas múltiples pueden tener dos, tres o cuatro piernas. Una anilla maestra une las piernas en la parte superior. Las eslingas de 3 y 4 piernas están conectadas a eslabones intermedios. 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26851407-64E8-315A-D820-757AC8DE892F}"/>
              </a:ext>
            </a:extLst>
          </p:cNvPr>
          <p:cNvSpPr txBox="1"/>
          <p:nvPr/>
        </p:nvSpPr>
        <p:spPr>
          <a:xfrm>
            <a:off x="16703040" y="12176746"/>
            <a:ext cx="10485120" cy="14603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Deben estar equipadas con guardacabos cuando se utilicen con equipo de </a:t>
            </a:r>
            <a:r>
              <a:rPr lang="es-MX" sz="3360" dirty="0" err="1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izaje</a:t>
            </a: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suplementario.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0C30854-2A1E-95AA-30EE-0D3A7611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87" y="732881"/>
            <a:ext cx="7059194" cy="967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5154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784BD-9010-295E-82A9-3172950AE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arcador de posición de imagen 37" descr="Una captur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98BDF78C-7A70-6041-0F4A-447A18A3C0A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42888"/>
            <a:ext cx="29260800" cy="58767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E76F5F-D5AE-7A6D-494E-F624A50C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9" y="429525"/>
            <a:ext cx="26778762" cy="1585226"/>
          </a:xfrm>
        </p:spPr>
        <p:txBody>
          <a:bodyPr/>
          <a:lstStyle/>
          <a:p>
            <a:r>
              <a:rPr lang="en-US" sz="5760" b="1" dirty="0">
                <a:solidFill>
                  <a:srgbClr val="7F7F7F"/>
                </a:solidFill>
                <a:latin typeface="Raleway" panose="020B0503030101060003" pitchFamily="34" charset="0"/>
              </a:rPr>
              <a:t>ESLINGAS DE POLIÉSTER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0C5F3F-39AE-9C40-711A-8BF9CCCAE36D}"/>
              </a:ext>
            </a:extLst>
          </p:cNvPr>
          <p:cNvSpPr/>
          <p:nvPr userDrawn="1"/>
        </p:nvSpPr>
        <p:spPr>
          <a:xfrm>
            <a:off x="19751040" y="2865120"/>
            <a:ext cx="9022080" cy="12974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830D6-D1CE-1393-87F3-A358A5F88FEF}"/>
              </a:ext>
            </a:extLst>
          </p:cNvPr>
          <p:cNvSpPr/>
          <p:nvPr userDrawn="1"/>
        </p:nvSpPr>
        <p:spPr>
          <a:xfrm>
            <a:off x="9875520" y="8050535"/>
            <a:ext cx="9509760" cy="7788858"/>
          </a:xfrm>
          <a:prstGeom prst="rect">
            <a:avLst/>
          </a:prstGeom>
          <a:solidFill>
            <a:schemeClr val="accent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3E1F69-F4F8-AB98-62A1-5FFF452C7917}"/>
              </a:ext>
            </a:extLst>
          </p:cNvPr>
          <p:cNvSpPr/>
          <p:nvPr userDrawn="1"/>
        </p:nvSpPr>
        <p:spPr>
          <a:xfrm>
            <a:off x="487680" y="5281243"/>
            <a:ext cx="9022080" cy="10558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D73806-5755-B8D1-A3CE-EF1E5BC61F2E}"/>
              </a:ext>
            </a:extLst>
          </p:cNvPr>
          <p:cNvSpPr/>
          <p:nvPr/>
        </p:nvSpPr>
        <p:spPr>
          <a:xfrm>
            <a:off x="23042880" y="1525030"/>
            <a:ext cx="2926080" cy="292608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3B94C4-204A-37CD-A86A-095A26FE8668}"/>
              </a:ext>
            </a:extLst>
          </p:cNvPr>
          <p:cNvSpPr/>
          <p:nvPr/>
        </p:nvSpPr>
        <p:spPr>
          <a:xfrm>
            <a:off x="13167360" y="6693744"/>
            <a:ext cx="2926080" cy="2926080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F4A927-CE03-D444-E9BC-257BDF476361}"/>
              </a:ext>
            </a:extLst>
          </p:cNvPr>
          <p:cNvSpPr/>
          <p:nvPr/>
        </p:nvSpPr>
        <p:spPr>
          <a:xfrm>
            <a:off x="3535680" y="3711926"/>
            <a:ext cx="2926080" cy="2926080"/>
          </a:xfrm>
          <a:prstGeom prst="ellipse">
            <a:avLst/>
          </a:prstGeom>
          <a:solidFill>
            <a:schemeClr val="accent3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CC107F-9A7B-0DA3-2580-D1A5CE874BA8}"/>
              </a:ext>
            </a:extLst>
          </p:cNvPr>
          <p:cNvSpPr txBox="1"/>
          <p:nvPr/>
        </p:nvSpPr>
        <p:spPr>
          <a:xfrm>
            <a:off x="888469" y="8124260"/>
            <a:ext cx="8220522" cy="69818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Contienen una eslinga sinfín de fibra de poliéster que mantiene la carga, y están protegidas contra la suciedad y el desgaste por una cubierta de una o dos capas de tela de poliéster. Existen dos tipos de cubiertas: con costura lateral con doble cubierta que hace una eslinga circular más fuerte y sin costuras, para una versión más suave.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DB8D812-7501-DA37-3AA7-C467D80C3E8E}"/>
              </a:ext>
            </a:extLst>
          </p:cNvPr>
          <p:cNvSpPr txBox="1"/>
          <p:nvPr/>
        </p:nvSpPr>
        <p:spPr>
          <a:xfrm>
            <a:off x="487680" y="7065654"/>
            <a:ext cx="9022080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ESLINGAS CIRCULARES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5D5B2935-9876-961B-C934-943743C85816}"/>
              </a:ext>
            </a:extLst>
          </p:cNvPr>
          <p:cNvSpPr txBox="1"/>
          <p:nvPr/>
        </p:nvSpPr>
        <p:spPr>
          <a:xfrm>
            <a:off x="10611589" y="11263558"/>
            <a:ext cx="8220522" cy="3879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consisten de una faja de poliéster tejida, cosida a un aro sinfín. Pueden utilizarse de la misma manera que las eslingas circulares, pero están limitadas a cargas de trabajo menores.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43CC558-6406-6521-E33D-05E9837B423F}"/>
              </a:ext>
            </a:extLst>
          </p:cNvPr>
          <p:cNvSpPr txBox="1"/>
          <p:nvPr/>
        </p:nvSpPr>
        <p:spPr>
          <a:xfrm>
            <a:off x="10210800" y="9956134"/>
            <a:ext cx="9022080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ESLINGAS PLANAS SINFÍN 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8A75063A-4917-DA39-7C10-6237701F2F22}"/>
              </a:ext>
            </a:extLst>
          </p:cNvPr>
          <p:cNvSpPr txBox="1"/>
          <p:nvPr/>
        </p:nvSpPr>
        <p:spPr>
          <a:xfrm>
            <a:off x="20299450" y="7411423"/>
            <a:ext cx="8089984" cy="77574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Es una faja tejida con bucles cosidos en ambos bordes. Se utiliza, en general, para nivelar y suavizar la presión sobre la carga.</a:t>
            </a:r>
          </a:p>
          <a:p>
            <a:pPr>
              <a:lnSpc>
                <a:spcPct val="150000"/>
              </a:lnSpc>
            </a:pPr>
            <a:endParaRPr lang="es-MX" sz="336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Los protectores de eslingas circulares pueden tener bucles y su diseño más sólido con alma de fibra y cubierta lo hace adecuado para cargas más pesadas.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B2F8522-6290-13EA-EC43-7CEF27A120EC}"/>
              </a:ext>
            </a:extLst>
          </p:cNvPr>
          <p:cNvSpPr txBox="1"/>
          <p:nvPr/>
        </p:nvSpPr>
        <p:spPr>
          <a:xfrm>
            <a:off x="19751040" y="4867684"/>
            <a:ext cx="9022080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Eslingas planas con ojos y protectores de eslingas circulares 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916BDD59-5EDC-9FE9-BEC7-7E3EC7D83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35360" y="2351013"/>
            <a:ext cx="1341120" cy="1278854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47F55F3D-811C-E587-85B0-63E3FD10C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5319" y="4317614"/>
            <a:ext cx="1203962" cy="1606960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15F49E67-D818-0861-C956-F96B03CFE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46488" y="7266502"/>
            <a:ext cx="1828796" cy="18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0320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2081-D818-9B3E-A1CC-41999A37E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90E83595-18C8-A187-EC5C-EB670AD98862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6D8AB3B9-A36E-B8F7-1575-2FC4A6AB14D6}"/>
              </a:ext>
            </a:extLst>
          </p:cNvPr>
          <p:cNvSpPr txBox="1">
            <a:spLocks/>
          </p:cNvSpPr>
          <p:nvPr/>
        </p:nvSpPr>
        <p:spPr>
          <a:xfrm>
            <a:off x="1463040" y="2323037"/>
            <a:ext cx="10670656" cy="1126872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EQUIPO DE IZAJE EN POLIÉSTER </a:t>
            </a:r>
            <a:endParaRPr lang="en-US" sz="7680" b="1" dirty="0"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Liviano.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Muy sensible a los bordes afilados.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Sensible a los alcalinos.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Adecuado para productos frágiles.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Flexible.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Fácil identificación de carga por color.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Fácil de almacenar.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100% reciclable.</a:t>
            </a:r>
          </a:p>
        </p:txBody>
      </p:sp>
      <p:pic>
        <p:nvPicPr>
          <p:cNvPr id="7" name="Marcador de posición de imagen 6" descr="Imagen que contiene sostener&#10;&#10;Descripción generada automáticamente">
            <a:extLst>
              <a:ext uri="{FF2B5EF4-FFF2-40B4-BE49-F238E27FC236}">
                <a16:creationId xmlns:a16="http://schemas.microsoft.com/office/drawing/2014/main" id="{C50BBD81-611A-5733-E667-1DE50154404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Oval 2">
            <a:extLst>
              <a:ext uri="{FF2B5EF4-FFF2-40B4-BE49-F238E27FC236}">
                <a16:creationId xmlns:a16="http://schemas.microsoft.com/office/drawing/2014/main" id="{50F9C8A2-9608-6C78-D0DF-03AF6DC27614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2F2E716F-0DAA-0F13-99AE-9588E830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60928" y="7339828"/>
            <a:ext cx="1866176" cy="17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059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1DA68-98D8-3860-1E6C-C187B433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6E185A7A-2D94-C78E-E04D-1FAD759A3C76}"/>
              </a:ext>
            </a:extLst>
          </p:cNvPr>
          <p:cNvGrpSpPr/>
          <p:nvPr/>
        </p:nvGrpSpPr>
        <p:grpSpPr>
          <a:xfrm>
            <a:off x="648799" y="3023360"/>
            <a:ext cx="13981610" cy="12192000"/>
            <a:chOff x="172266" y="285750"/>
            <a:chExt cx="4369253" cy="3810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D5E04A8-A8F8-0201-52A9-5D0ADD90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266" y="285750"/>
              <a:ext cx="4323534" cy="3276600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D0C2378-8172-982C-D018-D29BA58840C2}"/>
                </a:ext>
              </a:extLst>
            </p:cNvPr>
            <p:cNvSpPr/>
            <p:nvPr/>
          </p:nvSpPr>
          <p:spPr>
            <a:xfrm>
              <a:off x="4495800" y="285750"/>
              <a:ext cx="45719" cy="381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240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92633B8B-8FF4-BFB6-68EF-727E21774B09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2BA1A5AA-3DBE-AB5D-98DC-36C067ACCCC1}"/>
              </a:ext>
            </a:extLst>
          </p:cNvPr>
          <p:cNvSpPr txBox="1">
            <a:spLocks/>
          </p:cNvSpPr>
          <p:nvPr/>
        </p:nvSpPr>
        <p:spPr>
          <a:xfrm>
            <a:off x="17927471" y="1924466"/>
            <a:ext cx="10357974" cy="120658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EQUIPO DE IZAJE EN POLIÉSTER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7680" b="1" dirty="0"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MX" sz="5120" dirty="0">
                <a:latin typeface="Raleway" panose="020B0503030101060003" pitchFamily="34" charset="0"/>
              </a:rPr>
              <a:t>Las anillas maestras pueden ser forjadas con martinete o forjadas y soldadas en acero redondo.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5120" dirty="0">
                <a:latin typeface="Raleway" panose="020B0503030101060003" pitchFamily="34" charset="0"/>
              </a:rPr>
              <a:t>Existen dos diseños básicos: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Anilla maestra única para eslingas de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 de una y dos piernas. 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Anilla maestra, con </a:t>
            </a:r>
            <a:r>
              <a:rPr lang="es-MX" sz="5120" dirty="0" err="1">
                <a:latin typeface="Raleway" panose="020B0503030101060003" pitchFamily="34" charset="0"/>
              </a:rPr>
              <a:t>sub-anillas</a:t>
            </a:r>
            <a:r>
              <a:rPr lang="es-MX" sz="5120" dirty="0">
                <a:latin typeface="Raleway" panose="020B0503030101060003" pitchFamily="34" charset="0"/>
              </a:rPr>
              <a:t> para eslingas de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 de tres y cuatro piernas.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44B4148-00FC-3341-97B9-881BFE88D2ED}"/>
              </a:ext>
            </a:extLst>
          </p:cNvPr>
          <p:cNvGrpSpPr/>
          <p:nvPr/>
        </p:nvGrpSpPr>
        <p:grpSpPr>
          <a:xfrm>
            <a:off x="13718612" y="6522720"/>
            <a:ext cx="3413760" cy="3413760"/>
            <a:chOff x="4038600" y="2038350"/>
            <a:chExt cx="1066800" cy="1066800"/>
          </a:xfrm>
        </p:grpSpPr>
        <p:sp>
          <p:nvSpPr>
            <p:cNvPr id="5" name="Oval 2">
              <a:extLst>
                <a:ext uri="{FF2B5EF4-FFF2-40B4-BE49-F238E27FC236}">
                  <a16:creationId xmlns:a16="http://schemas.microsoft.com/office/drawing/2014/main" id="{CCA57E61-AB9A-8FA7-5F0D-2380ADC11143}"/>
                </a:ext>
              </a:extLst>
            </p:cNvPr>
            <p:cNvSpPr/>
            <p:nvPr/>
          </p:nvSpPr>
          <p:spPr>
            <a:xfrm>
              <a:off x="4038600" y="203835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240"/>
            </a:p>
          </p:txBody>
        </p: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FD01F21-44F0-6553-B07F-AF5CB4B57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00290" y="2293696"/>
              <a:ext cx="583180" cy="556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68274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0E9DE-23A3-E249-B13E-28BF31B7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B6933803-9D9E-7EC4-FAF0-7045F67A25F3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F093C643-0130-292F-E3C3-E780CBD5C7C0}"/>
              </a:ext>
            </a:extLst>
          </p:cNvPr>
          <p:cNvSpPr txBox="1">
            <a:spLocks/>
          </p:cNvSpPr>
          <p:nvPr/>
        </p:nvSpPr>
        <p:spPr>
          <a:xfrm>
            <a:off x="1706880" y="4688630"/>
            <a:ext cx="10347168" cy="708193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CONECTORES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MX" sz="5120" dirty="0">
                <a:latin typeface="Raleway" panose="020B0503030101060003" pitchFamily="34" charset="0"/>
              </a:rPr>
              <a:t>Para cada cadena existen distintos sistemas alternativos de conexión: Conexión con conector G, sistema SK y conexión directa al gancho tipo </a:t>
            </a:r>
            <a:r>
              <a:rPr lang="es-MX" sz="5120" dirty="0" err="1">
                <a:latin typeface="Raleway" panose="020B0503030101060003" pitchFamily="34" charset="0"/>
              </a:rPr>
              <a:t>Clevis</a:t>
            </a:r>
            <a:r>
              <a:rPr lang="es-MX" sz="5120" dirty="0">
                <a:latin typeface="Raleway" panose="020B0503030101060003" pitchFamily="34" charset="0"/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B33FA59-25DC-28AB-6A45-1FC7E39BF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7280" y="224824"/>
            <a:ext cx="12213344" cy="15807664"/>
          </a:xfrm>
          <a:prstGeom prst="rect">
            <a:avLst/>
          </a:prstGeom>
        </p:spPr>
      </p:pic>
      <p:sp>
        <p:nvSpPr>
          <p:cNvPr id="13" name="Oval 2">
            <a:extLst>
              <a:ext uri="{FF2B5EF4-FFF2-40B4-BE49-F238E27FC236}">
                <a16:creationId xmlns:a16="http://schemas.microsoft.com/office/drawing/2014/main" id="{1C383AC1-90EC-2C0F-790D-D5F8D59E98D0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A2CA362C-415F-4E3E-5AC0-049F6AC2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5184" y="7267664"/>
            <a:ext cx="1057664" cy="19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5652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F0D9-741E-6608-8EDF-F8858D20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851CF196-501F-B0ED-72D1-389FCD68218A}"/>
              </a:ext>
            </a:extLst>
          </p:cNvPr>
          <p:cNvSpPr/>
          <p:nvPr/>
        </p:nvSpPr>
        <p:spPr>
          <a:xfrm>
            <a:off x="1014600" y="1898008"/>
            <a:ext cx="6331600" cy="633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8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D5325D-2020-0632-49A8-41C359A01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2364" y="1645920"/>
            <a:ext cx="14038768" cy="136245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03EA6F6-97C0-F066-A174-950BD7A2B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2365" y="9174483"/>
            <a:ext cx="5909142" cy="60655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FDA478-B192-C794-C135-8E3AB5395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1392" y="1645929"/>
            <a:ext cx="6339840" cy="606552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604B2DD-CDF0-A42B-5B18-49CA3EA42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1619" y="5431589"/>
            <a:ext cx="737558" cy="1341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00D4FD-8CCA-1F03-EFA2-CE7615028DA0}"/>
              </a:ext>
            </a:extLst>
          </p:cNvPr>
          <p:cNvSpPr txBox="1"/>
          <p:nvPr/>
        </p:nvSpPr>
        <p:spPr>
          <a:xfrm>
            <a:off x="1694528" y="3676873"/>
            <a:ext cx="4971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Raleway" panose="020B0503030101060003" pitchFamily="34" charset="0"/>
              </a:rPr>
              <a:t>GANCHOS</a:t>
            </a:r>
            <a:endParaRPr lang="es-MX" sz="7200" dirty="0"/>
          </a:p>
        </p:txBody>
      </p:sp>
      <p:pic>
        <p:nvPicPr>
          <p:cNvPr id="9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462548EB-7E3D-26D8-65D4-B388A1BEF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4593" y="8937275"/>
            <a:ext cx="6333222" cy="63332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507813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704BA-1A75-7EBC-55C1-F79BC5AFC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05003D-F3CD-4B51-F104-9263CBABE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2472180"/>
            <a:ext cx="14142720" cy="129235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DA620D-351E-516B-B74E-182BCE06E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1120" y="2472182"/>
            <a:ext cx="8534400" cy="7924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212794-DDC4-5EC4-7E3B-DCB0D247E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2080" y="10640822"/>
            <a:ext cx="5583936" cy="51206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89F06C-BBD9-5210-3EDC-1F7FEE10B6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080" y="12835389"/>
            <a:ext cx="5583936" cy="292607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5433082-B873-41C9-5EFC-25C811B910B5}"/>
              </a:ext>
            </a:extLst>
          </p:cNvPr>
          <p:cNvSpPr txBox="1"/>
          <p:nvPr/>
        </p:nvSpPr>
        <p:spPr>
          <a:xfrm>
            <a:off x="4" y="615821"/>
            <a:ext cx="29260800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512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GANCHOS TIPO CLEVIS PARA CONEXIÓN DIRECTA EN LA CADENA</a:t>
            </a:r>
          </a:p>
        </p:txBody>
      </p:sp>
    </p:spTree>
    <p:extLst>
      <p:ext uri="{BB962C8B-B14F-4D97-AF65-F5344CB8AC3E}">
        <p14:creationId xmlns:p14="http://schemas.microsoft.com/office/powerpoint/2010/main" val="172612384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D123B-5AFF-6902-73F5-7D00B92D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>
            <a:extLst>
              <a:ext uri="{FF2B5EF4-FFF2-40B4-BE49-F238E27FC236}">
                <a16:creationId xmlns:a16="http://schemas.microsoft.com/office/drawing/2014/main" id="{7BB6F5B6-7AB0-BD56-1D91-BA937C4F269E}"/>
              </a:ext>
            </a:extLst>
          </p:cNvPr>
          <p:cNvSpPr/>
          <p:nvPr/>
        </p:nvSpPr>
        <p:spPr>
          <a:xfrm>
            <a:off x="0" y="1"/>
            <a:ext cx="14630400" cy="8250758"/>
          </a:xfrm>
          <a:prstGeom prst="rect">
            <a:avLst/>
          </a:prstGeom>
          <a:solidFill>
            <a:schemeClr val="accent2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 dirty="0">
              <a:solidFill>
                <a:schemeClr val="bg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F3E22F6-204C-2B03-98C4-2459C4838DC3}"/>
              </a:ext>
            </a:extLst>
          </p:cNvPr>
          <p:cNvSpPr txBox="1"/>
          <p:nvPr/>
        </p:nvSpPr>
        <p:spPr>
          <a:xfrm>
            <a:off x="975360" y="730606"/>
            <a:ext cx="12923520" cy="678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COMPONENTES PARA IZAJE CON CABLES DE ACERO</a:t>
            </a:r>
            <a:endParaRPr lang="en-US" sz="448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es-MX" sz="384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Montaje del Prensa cable:</a:t>
            </a:r>
          </a:p>
          <a:p>
            <a:endParaRPr lang="es-MX" sz="384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Los prensa cables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deden</a:t>
            </a: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 estar limpios y las tuercas y pernos lubricados.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Los pernos deben ajustarse de forma gradual y uniforme con el nivel correcto de torque.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Luego del primer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, se deben ajustar los pernos nuevamente. </a:t>
            </a:r>
          </a:p>
        </p:txBody>
      </p:sp>
      <p:pic>
        <p:nvPicPr>
          <p:cNvPr id="16" name="Marcador de posición de imagen 15" descr="Imagen que contiene exterior, edificio, tráfico, luz&#10;&#10;Descripción generada automáticamente">
            <a:extLst>
              <a:ext uri="{FF2B5EF4-FFF2-40B4-BE49-F238E27FC236}">
                <a16:creationId xmlns:a16="http://schemas.microsoft.com/office/drawing/2014/main" id="{C7CB4222-01DA-D5F2-4B51-DFDBBEBC638A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09280"/>
            <a:ext cx="14630400" cy="8249920"/>
          </a:xfr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515EEA-E17E-7F73-9534-1DD5B309C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9600" y="9448801"/>
            <a:ext cx="12192000" cy="5137830"/>
          </a:xfrm>
          <a:prstGeom prst="rect">
            <a:avLst/>
          </a:prstGeom>
        </p:spPr>
      </p:pic>
      <p:pic>
        <p:nvPicPr>
          <p:cNvPr id="22" name="Marcador de posición de imagen 15">
            <a:extLst>
              <a:ext uri="{FF2B5EF4-FFF2-40B4-BE49-F238E27FC236}">
                <a16:creationId xmlns:a16="http://schemas.microsoft.com/office/drawing/2014/main" id="{74C7EB96-D814-CB93-5776-AC45637BB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00" y="838"/>
            <a:ext cx="14630400" cy="8249920"/>
          </a:xfrm>
          <a:custGeom>
            <a:avLst/>
            <a:gdLst>
              <a:gd name="connsiteX0" fmla="*/ 0 w 4572000"/>
              <a:gd name="connsiteY0" fmla="*/ 0 h 2578362"/>
              <a:gd name="connsiteX1" fmla="*/ 4572000 w 4572000"/>
              <a:gd name="connsiteY1" fmla="*/ 0 h 2578362"/>
              <a:gd name="connsiteX2" fmla="*/ 4572000 w 4572000"/>
              <a:gd name="connsiteY2" fmla="*/ 2578362 h 2578362"/>
              <a:gd name="connsiteX3" fmla="*/ 0 w 4572000"/>
              <a:gd name="connsiteY3" fmla="*/ 2578362 h 257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78362">
                <a:moveTo>
                  <a:pt x="0" y="0"/>
                </a:moveTo>
                <a:lnTo>
                  <a:pt x="4572000" y="0"/>
                </a:lnTo>
                <a:lnTo>
                  <a:pt x="4572000" y="2578362"/>
                </a:lnTo>
                <a:lnTo>
                  <a:pt x="0" y="25783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8709017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1AB0-5333-BEB7-A862-5BF7E7E1A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52D166-A73C-F155-C378-F0E1CB5C9571}"/>
              </a:ext>
            </a:extLst>
          </p:cNvPr>
          <p:cNvSpPr txBox="1"/>
          <p:nvPr/>
        </p:nvSpPr>
        <p:spPr>
          <a:xfrm>
            <a:off x="1419667" y="3429000"/>
            <a:ext cx="11991542" cy="1245571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Confirmar el peso de la carga.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Escoger un método de </a:t>
            </a:r>
            <a:r>
              <a:rPr lang="es-MX" sz="448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izaje</a:t>
            </a: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seguro y adecuado.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Considerar todos los ángulos.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Escoger el equipo adecuado. </a:t>
            </a:r>
          </a:p>
          <a:p>
            <a:endParaRPr lang="es-MX" sz="448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Conecte la carga y verifique: </a:t>
            </a:r>
          </a:p>
          <a:p>
            <a:endParaRPr lang="es-MX" sz="448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El centro de gravedad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Si existe riesgo de rotación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Si existe riesgo de deslizamiento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Que la carga se mantenga junta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Mantener la espalda libre.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Nunca se pare o camine debajo de una carga suspendida.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Probar la elevación hasta que la carga despegue el suelo, luego verificar la distribución de la carga.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118CD6-0285-7FD1-8741-ADDB56054F85}"/>
              </a:ext>
            </a:extLst>
          </p:cNvPr>
          <p:cNvSpPr/>
          <p:nvPr/>
        </p:nvSpPr>
        <p:spPr>
          <a:xfrm>
            <a:off x="1785420" y="985288"/>
            <a:ext cx="8212020" cy="157581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s-MX" sz="512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LISTA DE CONTROL PARA UN IZAJE SEGURO</a:t>
            </a:r>
            <a:endParaRPr lang="en-US" sz="5120" b="1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999A00-C6BB-D168-F1EE-25160D88CAE5}"/>
              </a:ext>
            </a:extLst>
          </p:cNvPr>
          <p:cNvCxnSpPr>
            <a:cxnSpLocks/>
          </p:cNvCxnSpPr>
          <p:nvPr/>
        </p:nvCxnSpPr>
        <p:spPr>
          <a:xfrm>
            <a:off x="1785420" y="2865120"/>
            <a:ext cx="7968180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14">
            <a:extLst>
              <a:ext uri="{FF2B5EF4-FFF2-40B4-BE49-F238E27FC236}">
                <a16:creationId xmlns:a16="http://schemas.microsoft.com/office/drawing/2014/main" id="{DD285100-B7C3-43D8-F265-0086103FEC04}"/>
              </a:ext>
            </a:extLst>
          </p:cNvPr>
          <p:cNvSpPr/>
          <p:nvPr/>
        </p:nvSpPr>
        <p:spPr>
          <a:xfrm>
            <a:off x="12774124" y="10766952"/>
            <a:ext cx="16486676" cy="5728836"/>
          </a:xfrm>
          <a:custGeom>
            <a:avLst/>
            <a:gdLst>
              <a:gd name="connsiteX0" fmla="*/ 2590799 w 3352798"/>
              <a:gd name="connsiteY0" fmla="*/ 0 h 1790261"/>
              <a:gd name="connsiteX1" fmla="*/ 3352798 w 3352798"/>
              <a:gd name="connsiteY1" fmla="*/ 0 h 1790261"/>
              <a:gd name="connsiteX2" fmla="*/ 3352798 w 3352798"/>
              <a:gd name="connsiteY2" fmla="*/ 1790261 h 1790261"/>
              <a:gd name="connsiteX3" fmla="*/ 2733549 w 3352798"/>
              <a:gd name="connsiteY3" fmla="*/ 1790261 h 1790261"/>
              <a:gd name="connsiteX4" fmla="*/ 2590799 w 3352798"/>
              <a:gd name="connsiteY4" fmla="*/ 1790261 h 1790261"/>
              <a:gd name="connsiteX5" fmla="*/ 625924 w 3352798"/>
              <a:gd name="connsiteY5" fmla="*/ 1790261 h 1790261"/>
              <a:gd name="connsiteX6" fmla="*/ 0 w 3352798"/>
              <a:gd name="connsiteY6" fmla="*/ 897036 h 1790261"/>
              <a:gd name="connsiteX7" fmla="*/ 625924 w 3352798"/>
              <a:gd name="connsiteY7" fmla="*/ 3811 h 1790261"/>
              <a:gd name="connsiteX8" fmla="*/ 2590799 w 3352798"/>
              <a:gd name="connsiteY8" fmla="*/ 3811 h 1790261"/>
              <a:gd name="connsiteX0" fmla="*/ 2590799 w 3352798"/>
              <a:gd name="connsiteY0" fmla="*/ 0 h 1790261"/>
              <a:gd name="connsiteX1" fmla="*/ 3352798 w 3352798"/>
              <a:gd name="connsiteY1" fmla="*/ 0 h 1790261"/>
              <a:gd name="connsiteX2" fmla="*/ 3352798 w 3352798"/>
              <a:gd name="connsiteY2" fmla="*/ 1790261 h 1790261"/>
              <a:gd name="connsiteX3" fmla="*/ 2733549 w 3352798"/>
              <a:gd name="connsiteY3" fmla="*/ 1790261 h 1790261"/>
              <a:gd name="connsiteX4" fmla="*/ 2590799 w 3352798"/>
              <a:gd name="connsiteY4" fmla="*/ 1790261 h 1790261"/>
              <a:gd name="connsiteX5" fmla="*/ 625924 w 3352798"/>
              <a:gd name="connsiteY5" fmla="*/ 1790261 h 1790261"/>
              <a:gd name="connsiteX6" fmla="*/ 0 w 3352798"/>
              <a:gd name="connsiteY6" fmla="*/ 897036 h 1790261"/>
              <a:gd name="connsiteX7" fmla="*/ 432530 w 3352798"/>
              <a:gd name="connsiteY7" fmla="*/ 26671 h 1790261"/>
              <a:gd name="connsiteX8" fmla="*/ 2590799 w 3352798"/>
              <a:gd name="connsiteY8" fmla="*/ 3811 h 1790261"/>
              <a:gd name="connsiteX9" fmla="*/ 2590799 w 3352798"/>
              <a:gd name="connsiteY9" fmla="*/ 0 h 1790261"/>
              <a:gd name="connsiteX0" fmla="*/ 2590799 w 3352798"/>
              <a:gd name="connsiteY0" fmla="*/ 0 h 1790261"/>
              <a:gd name="connsiteX1" fmla="*/ 3352798 w 3352798"/>
              <a:gd name="connsiteY1" fmla="*/ 0 h 1790261"/>
              <a:gd name="connsiteX2" fmla="*/ 3352798 w 3352798"/>
              <a:gd name="connsiteY2" fmla="*/ 1790261 h 1790261"/>
              <a:gd name="connsiteX3" fmla="*/ 2733549 w 3352798"/>
              <a:gd name="connsiteY3" fmla="*/ 1790261 h 1790261"/>
              <a:gd name="connsiteX4" fmla="*/ 2590799 w 3352798"/>
              <a:gd name="connsiteY4" fmla="*/ 1790261 h 1790261"/>
              <a:gd name="connsiteX5" fmla="*/ 432530 w 3352798"/>
              <a:gd name="connsiteY5" fmla="*/ 1782641 h 1790261"/>
              <a:gd name="connsiteX6" fmla="*/ 0 w 3352798"/>
              <a:gd name="connsiteY6" fmla="*/ 897036 h 1790261"/>
              <a:gd name="connsiteX7" fmla="*/ 432530 w 3352798"/>
              <a:gd name="connsiteY7" fmla="*/ 26671 h 1790261"/>
              <a:gd name="connsiteX8" fmla="*/ 2590799 w 3352798"/>
              <a:gd name="connsiteY8" fmla="*/ 3811 h 1790261"/>
              <a:gd name="connsiteX9" fmla="*/ 2590799 w 3352798"/>
              <a:gd name="connsiteY9" fmla="*/ 0 h 17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798" h="1790261">
                <a:moveTo>
                  <a:pt x="2590799" y="0"/>
                </a:moveTo>
                <a:lnTo>
                  <a:pt x="3352798" y="0"/>
                </a:lnTo>
                <a:lnTo>
                  <a:pt x="3352798" y="1790261"/>
                </a:lnTo>
                <a:lnTo>
                  <a:pt x="2733549" y="1790261"/>
                </a:lnTo>
                <a:lnTo>
                  <a:pt x="2590799" y="1790261"/>
                </a:lnTo>
                <a:lnTo>
                  <a:pt x="432530" y="1782641"/>
                </a:lnTo>
                <a:lnTo>
                  <a:pt x="0" y="897036"/>
                </a:lnTo>
                <a:lnTo>
                  <a:pt x="432530" y="26671"/>
                </a:lnTo>
                <a:lnTo>
                  <a:pt x="2590799" y="3811"/>
                </a:lnTo>
                <a:lnTo>
                  <a:pt x="25907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DB4F99-EF69-3EB9-34CF-10CCF6D0FA5D}"/>
              </a:ext>
            </a:extLst>
          </p:cNvPr>
          <p:cNvSpPr txBox="1"/>
          <p:nvPr/>
        </p:nvSpPr>
        <p:spPr>
          <a:xfrm>
            <a:off x="14874240" y="11415375"/>
            <a:ext cx="13411200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</a:rPr>
              <a:t>Nunca utilizar el equipo para arrastrar la carga. 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</a:rPr>
              <a:t>Tomar nota de la carga máxima. Nunca sobrecargar.</a:t>
            </a:r>
          </a:p>
          <a:p>
            <a:pPr marL="548640" indent="-548640">
              <a:buFont typeface="Arial" panose="020B0604020202020204" pitchFamily="34" charset="0"/>
              <a:buChar char="•"/>
            </a:pPr>
            <a:r>
              <a:rPr lang="es-MX" sz="4480" dirty="0">
                <a:solidFill>
                  <a:schemeClr val="bg1"/>
                </a:solidFill>
                <a:latin typeface="Raleway" panose="020B0503030101060003" pitchFamily="34" charset="0"/>
              </a:rPr>
              <a:t>Asegúrese de que el área de descanso de la carga sea lo suficientemente fuerte para soportarla.</a:t>
            </a:r>
          </a:p>
        </p:txBody>
      </p:sp>
      <p:pic>
        <p:nvPicPr>
          <p:cNvPr id="21" name="Marcador de posición de imagen 20" descr="Una grúa amarilla&#10;&#10;Descripción generada automáticamente con confianza media">
            <a:extLst>
              <a:ext uri="{FF2B5EF4-FFF2-40B4-BE49-F238E27FC236}">
                <a16:creationId xmlns:a16="http://schemas.microsoft.com/office/drawing/2014/main" id="{A0653D09-BE07-383C-6D47-005744624AD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49600" y="1"/>
            <a:ext cx="13411200" cy="10899654"/>
          </a:xfrm>
        </p:spPr>
      </p:pic>
    </p:spTree>
    <p:extLst>
      <p:ext uri="{BB962C8B-B14F-4D97-AF65-F5344CB8AC3E}">
        <p14:creationId xmlns:p14="http://schemas.microsoft.com/office/powerpoint/2010/main" val="345427077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B6587-1DE2-0A12-62C1-698E06A37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97D65585-748E-C4A4-823C-366556940BC4}"/>
              </a:ext>
            </a:extLst>
          </p:cNvPr>
          <p:cNvSpPr txBox="1">
            <a:spLocks/>
          </p:cNvSpPr>
          <p:nvPr/>
        </p:nvSpPr>
        <p:spPr>
          <a:xfrm>
            <a:off x="1400792" y="8510464"/>
            <a:ext cx="13229616" cy="566411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Estos incidentes/accidentes son atribuibles a: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     Mal utilización de los elementos.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     Uso de elementos dañados.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     Uso de elementos no apropiados.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     Falta de procedimientos y practicas seguras.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80" dirty="0">
              <a:solidFill>
                <a:schemeClr val="bg1">
                  <a:lumMod val="6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09B0F9-B8B6-3D3B-2AB5-4ECD5D524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latin typeface="Raleway" panose="020B0503030101060003" pitchFamily="34" charset="0"/>
              </a:rPr>
              <a:t>LAS ESTADÍSTICAS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D88C823A-1435-28EC-94DD-7CE33E0380C9}"/>
              </a:ext>
            </a:extLst>
          </p:cNvPr>
          <p:cNvSpPr txBox="1">
            <a:spLocks/>
          </p:cNvSpPr>
          <p:nvPr/>
        </p:nvSpPr>
        <p:spPr>
          <a:xfrm>
            <a:off x="1400792" y="4616120"/>
            <a:ext cx="12498096" cy="25553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Las fallas con equipos y elementos de </a:t>
            </a:r>
            <a:r>
              <a:rPr lang="es-MX" sz="3840" dirty="0" err="1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izaje</a:t>
            </a:r>
            <a:r>
              <a:rPr lang="es-MX" sz="3840" dirty="0">
                <a:solidFill>
                  <a:srgbClr val="7F7F7F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representan la causa más importante de incidentes y accidentes (mas del 25%).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BEC573-B122-0DAA-EC6A-136CA2261FAB}"/>
              </a:ext>
            </a:extLst>
          </p:cNvPr>
          <p:cNvSpPr/>
          <p:nvPr/>
        </p:nvSpPr>
        <p:spPr bwMode="auto">
          <a:xfrm>
            <a:off x="1516894" y="9753600"/>
            <a:ext cx="377820" cy="37782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53EA9C-B955-3BF7-6C69-C28C14E7C26D}"/>
              </a:ext>
            </a:extLst>
          </p:cNvPr>
          <p:cNvSpPr/>
          <p:nvPr/>
        </p:nvSpPr>
        <p:spPr bwMode="auto">
          <a:xfrm>
            <a:off x="1516894" y="10820400"/>
            <a:ext cx="377820" cy="37782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DD3992-E303-2C0D-6798-47584CE069AF}"/>
              </a:ext>
            </a:extLst>
          </p:cNvPr>
          <p:cNvSpPr/>
          <p:nvPr/>
        </p:nvSpPr>
        <p:spPr bwMode="auto">
          <a:xfrm>
            <a:off x="1516894" y="11811000"/>
            <a:ext cx="377820" cy="377820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4999AF-9DCA-48D7-ECDF-E5B753D3099C}"/>
              </a:ext>
            </a:extLst>
          </p:cNvPr>
          <p:cNvSpPr/>
          <p:nvPr/>
        </p:nvSpPr>
        <p:spPr bwMode="auto">
          <a:xfrm>
            <a:off x="1516894" y="12877800"/>
            <a:ext cx="377820" cy="377820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B4497F-D605-00CA-FB69-F024DE283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b="1" dirty="0">
                <a:latin typeface="Raleway" panose="020B0503030101060003" pitchFamily="34" charset="0"/>
              </a:rPr>
              <a:t>ESTABLECEN QUE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755B23-0AFA-8163-CFD9-970E933B788A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78481" y="4616123"/>
            <a:ext cx="12217402" cy="1070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7136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2A13F-320E-79A6-2A32-96773F08F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43D76E42-CE69-9582-B63A-53020EB33449}"/>
              </a:ext>
            </a:extLst>
          </p:cNvPr>
          <p:cNvSpPr txBox="1"/>
          <p:nvPr/>
        </p:nvSpPr>
        <p:spPr>
          <a:xfrm>
            <a:off x="-1219201" y="666365"/>
            <a:ext cx="29260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latin typeface="Raleway" panose="020B0503030101060003" pitchFamily="34" charset="0"/>
                <a:ea typeface="Roboto" panose="02000000000000000000" pitchFamily="2" charset="0"/>
              </a:rPr>
              <a:t>ESPECIFICACIONES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7BD437-7BA9-AD04-92CF-B28C8917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9856" y="268982"/>
            <a:ext cx="8030464" cy="15574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DF3AE1-88C7-B117-2DBD-9EF48CA74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698" t="33937" r="34338" b="16221"/>
          <a:stretch/>
        </p:blipFill>
        <p:spPr>
          <a:xfrm>
            <a:off x="7071366" y="4436384"/>
            <a:ext cx="11790589" cy="11406998"/>
          </a:xfrm>
          <a:prstGeom prst="rect">
            <a:avLst/>
          </a:prstGeom>
        </p:spPr>
      </p:pic>
      <p:pic>
        <p:nvPicPr>
          <p:cNvPr id="7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CE66AD2E-7BA0-277A-2943-7F48D2CF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1" y="1159425"/>
            <a:ext cx="6333222" cy="63332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198505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D255-64AA-D0E1-A7F3-F7DC5C9BA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Una caricatura de un hombre&#10;&#10;Descripción generada automáticamente con confianza baja">
            <a:extLst>
              <a:ext uri="{FF2B5EF4-FFF2-40B4-BE49-F238E27FC236}">
                <a16:creationId xmlns:a16="http://schemas.microsoft.com/office/drawing/2014/main" id="{5E9D84B6-FCFD-0DA1-D9DA-409A17F4FB2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"/>
            <a:ext cx="29260800" cy="9692640"/>
          </a:xfr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DBFBD36-EC99-A8EC-1863-FD54B0D1869C}"/>
              </a:ext>
            </a:extLst>
          </p:cNvPr>
          <p:cNvSpPr/>
          <p:nvPr/>
        </p:nvSpPr>
        <p:spPr>
          <a:xfrm>
            <a:off x="423066" y="9668775"/>
            <a:ext cx="5384884" cy="6778234"/>
          </a:xfrm>
          <a:prstGeom prst="rect">
            <a:avLst/>
          </a:prstGeom>
          <a:solidFill>
            <a:schemeClr val="accent1">
              <a:alpha val="9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70432" rtlCol="0" anchor="ctr"/>
          <a:lstStyle/>
          <a:p>
            <a:pPr algn="ctr">
              <a:lnSpc>
                <a:spcPct val="150000"/>
              </a:lnSpc>
            </a:pPr>
            <a:endParaRPr lang="en-US" sz="336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78F0C0-A350-C28E-BE32-F4A6F57F09B1}"/>
              </a:ext>
            </a:extLst>
          </p:cNvPr>
          <p:cNvSpPr/>
          <p:nvPr/>
        </p:nvSpPr>
        <p:spPr>
          <a:xfrm>
            <a:off x="17802522" y="9680967"/>
            <a:ext cx="5384884" cy="6778234"/>
          </a:xfrm>
          <a:prstGeom prst="rect">
            <a:avLst/>
          </a:prstGeom>
          <a:solidFill>
            <a:schemeClr val="accent4">
              <a:alpha val="9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70432" rtlCol="0" anchor="ctr"/>
          <a:lstStyle/>
          <a:p>
            <a:pPr algn="ctr">
              <a:lnSpc>
                <a:spcPct val="150000"/>
              </a:lnSpc>
            </a:pPr>
            <a:endParaRPr lang="en-US" sz="336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65FC8D-5249-7EA9-0725-B3155097DF1B}"/>
              </a:ext>
            </a:extLst>
          </p:cNvPr>
          <p:cNvSpPr/>
          <p:nvPr/>
        </p:nvSpPr>
        <p:spPr>
          <a:xfrm>
            <a:off x="6216218" y="9680967"/>
            <a:ext cx="5384884" cy="6778234"/>
          </a:xfrm>
          <a:prstGeom prst="rect">
            <a:avLst/>
          </a:prstGeom>
          <a:solidFill>
            <a:schemeClr val="accent2">
              <a:alpha val="9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70432" rtlCol="0" anchor="ctr"/>
          <a:lstStyle/>
          <a:p>
            <a:pPr algn="ctr">
              <a:lnSpc>
                <a:spcPct val="150000"/>
              </a:lnSpc>
            </a:pPr>
            <a:endParaRPr lang="en-US" sz="336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3739B5-4581-2E39-2364-3C74DDCD05E0}"/>
              </a:ext>
            </a:extLst>
          </p:cNvPr>
          <p:cNvSpPr/>
          <p:nvPr/>
        </p:nvSpPr>
        <p:spPr>
          <a:xfrm>
            <a:off x="12009370" y="9680967"/>
            <a:ext cx="5384884" cy="6778234"/>
          </a:xfrm>
          <a:prstGeom prst="rect">
            <a:avLst/>
          </a:prstGeom>
          <a:solidFill>
            <a:schemeClr val="accent3">
              <a:alpha val="9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70432" rtlCol="0" anchor="ctr"/>
          <a:lstStyle/>
          <a:p>
            <a:pPr algn="ctr">
              <a:lnSpc>
                <a:spcPct val="150000"/>
              </a:lnSpc>
            </a:pPr>
            <a:endParaRPr lang="en-US" sz="336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B5FCA8-4CE2-71D0-2235-26D9F3731C3C}"/>
              </a:ext>
            </a:extLst>
          </p:cNvPr>
          <p:cNvSpPr/>
          <p:nvPr/>
        </p:nvSpPr>
        <p:spPr>
          <a:xfrm rot="2700000">
            <a:off x="1881481" y="8451989"/>
            <a:ext cx="2468074" cy="2468074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01A98A-36BC-DF3F-666B-386327489407}"/>
              </a:ext>
            </a:extLst>
          </p:cNvPr>
          <p:cNvSpPr/>
          <p:nvPr/>
        </p:nvSpPr>
        <p:spPr>
          <a:xfrm rot="2700000">
            <a:off x="7421267" y="8464181"/>
            <a:ext cx="2468074" cy="246807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FE6601-F83F-8BF7-9CFC-2E6F7F373DFC}"/>
              </a:ext>
            </a:extLst>
          </p:cNvPr>
          <p:cNvSpPr/>
          <p:nvPr/>
        </p:nvSpPr>
        <p:spPr>
          <a:xfrm rot="2700000">
            <a:off x="13396371" y="8464181"/>
            <a:ext cx="2468074" cy="2468074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EA4FE4F-EB2F-3267-1C2A-BA3AAB64E8E6}"/>
              </a:ext>
            </a:extLst>
          </p:cNvPr>
          <p:cNvSpPr/>
          <p:nvPr/>
        </p:nvSpPr>
        <p:spPr>
          <a:xfrm rot="2700000">
            <a:off x="19192197" y="8464181"/>
            <a:ext cx="2468074" cy="2468074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DA5B07-C4CF-2573-9AB6-320F1EE5C6C7}"/>
              </a:ext>
            </a:extLst>
          </p:cNvPr>
          <p:cNvSpPr txBox="1"/>
          <p:nvPr/>
        </p:nvSpPr>
        <p:spPr>
          <a:xfrm>
            <a:off x="423066" y="13249686"/>
            <a:ext cx="5384876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Casco</a:t>
            </a:r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9CEEE983-E21D-E753-A91C-DFE8517174D6}"/>
              </a:ext>
            </a:extLst>
          </p:cNvPr>
          <p:cNvSpPr/>
          <p:nvPr/>
        </p:nvSpPr>
        <p:spPr>
          <a:xfrm>
            <a:off x="23595680" y="9680967"/>
            <a:ext cx="5384884" cy="6778234"/>
          </a:xfrm>
          <a:prstGeom prst="rect">
            <a:avLst/>
          </a:prstGeom>
          <a:solidFill>
            <a:schemeClr val="accent5">
              <a:alpha val="9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70432" rtlCol="0" anchor="ctr"/>
          <a:lstStyle/>
          <a:p>
            <a:pPr algn="ctr">
              <a:lnSpc>
                <a:spcPct val="150000"/>
              </a:lnSpc>
            </a:pPr>
            <a:endParaRPr lang="en-US" sz="3360" dirty="0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06FF549E-01BD-828D-4262-E7FFECCB2A22}"/>
              </a:ext>
            </a:extLst>
          </p:cNvPr>
          <p:cNvSpPr/>
          <p:nvPr/>
        </p:nvSpPr>
        <p:spPr>
          <a:xfrm rot="2700000">
            <a:off x="24990105" y="8464181"/>
            <a:ext cx="2468074" cy="2468074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C79EBD-3715-FA92-4413-536EF6778CC8}"/>
              </a:ext>
            </a:extLst>
          </p:cNvPr>
          <p:cNvSpPr txBox="1"/>
          <p:nvPr/>
        </p:nvSpPr>
        <p:spPr>
          <a:xfrm>
            <a:off x="658790" y="797099"/>
            <a:ext cx="15069312" cy="639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240" b="1" dirty="0">
                <a:solidFill>
                  <a:schemeClr val="tx2"/>
                </a:solidFill>
                <a:latin typeface="Raleway" panose="020B0503030101060003" pitchFamily="34" charset="0"/>
              </a:rPr>
              <a:t>ELEMENTOS DE PROTECCIÓN PERSONAL INFALTABLES</a:t>
            </a:r>
            <a:r>
              <a:rPr lang="es-MX" sz="2560" b="1" dirty="0">
                <a:solidFill>
                  <a:schemeClr val="tx2"/>
                </a:solidFill>
                <a:latin typeface="Raleway" panose="020B0503030101060003" pitchFamily="34" charset="0"/>
              </a:rPr>
              <a:t>(19)</a:t>
            </a:r>
            <a:endParaRPr lang="es-MX" sz="10240" b="1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3D37DA5-D4D7-0F17-7CDF-DC2497CF7E67}"/>
              </a:ext>
            </a:extLst>
          </p:cNvPr>
          <p:cNvSpPr txBox="1"/>
          <p:nvPr/>
        </p:nvSpPr>
        <p:spPr>
          <a:xfrm>
            <a:off x="6242714" y="12904987"/>
            <a:ext cx="5384876" cy="1378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Botas de </a:t>
            </a:r>
          </a:p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seguridad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9BE3CA88-8543-76A3-0B86-06BA30FE9AA9}"/>
              </a:ext>
            </a:extLst>
          </p:cNvPr>
          <p:cNvSpPr txBox="1"/>
          <p:nvPr/>
        </p:nvSpPr>
        <p:spPr>
          <a:xfrm>
            <a:off x="12092814" y="12904986"/>
            <a:ext cx="5384876" cy="1378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Arnés de</a:t>
            </a:r>
          </a:p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 seguridad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1D2CF78E-2EE5-63C5-ADD0-98ACE46602AA}"/>
              </a:ext>
            </a:extLst>
          </p:cNvPr>
          <p:cNvSpPr txBox="1"/>
          <p:nvPr/>
        </p:nvSpPr>
        <p:spPr>
          <a:xfrm>
            <a:off x="17782414" y="13249686"/>
            <a:ext cx="5384876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Guantes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5096E516-0F2C-43BB-DAB3-4EE46E3BD09B}"/>
              </a:ext>
            </a:extLst>
          </p:cNvPr>
          <p:cNvSpPr txBox="1"/>
          <p:nvPr/>
        </p:nvSpPr>
        <p:spPr>
          <a:xfrm>
            <a:off x="23602062" y="13249686"/>
            <a:ext cx="5384876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Lentes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6CAA3C7B-C98B-05B3-B8C2-F2BB24379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3618" y="8980067"/>
            <a:ext cx="1585084" cy="1137866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AE05B12B-C3FC-869C-0242-A35815C5E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7351" y="8911704"/>
            <a:ext cx="1652410" cy="131160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5540E82D-CE59-715A-518B-5FAD81240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085820" y="8962172"/>
            <a:ext cx="1128692" cy="1460928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1713A0B4-2589-A766-13DE-C945BCF4A2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794152" y="8815334"/>
            <a:ext cx="1264156" cy="1706880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7BF1D3EB-B0B7-9697-6CBB-367637D3D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379064" y="9278946"/>
            <a:ext cx="1812516" cy="8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924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6803-6315-62FB-BD9C-2AE1150CE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FE61560-E464-ACA0-8491-A78FEB774E9F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CF220750-7BCF-28E2-F26D-BA4BDBD769D2}"/>
              </a:ext>
            </a:extLst>
          </p:cNvPr>
          <p:cNvSpPr txBox="1">
            <a:spLocks/>
          </p:cNvSpPr>
          <p:nvPr/>
        </p:nvSpPr>
        <p:spPr>
          <a:xfrm>
            <a:off x="1463040" y="1806357"/>
            <a:ext cx="10670656" cy="123020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VERIFICACIÓN PREVIA AL IZAJE</a:t>
            </a:r>
          </a:p>
          <a:p>
            <a:endParaRPr lang="es-MX" sz="5120" dirty="0">
              <a:latin typeface="Raleway" panose="020B0503030101060003" pitchFamily="34" charset="0"/>
            </a:endParaRPr>
          </a:p>
          <a:p>
            <a:pPr marL="0" indent="0" algn="ctr">
              <a:buNone/>
            </a:pPr>
            <a:r>
              <a:rPr lang="es-MX" sz="5120" dirty="0">
                <a:latin typeface="Raleway Light" panose="020B0403030101060003" pitchFamily="34" charset="0"/>
              </a:rPr>
              <a:t>VERIFICACIÓN ADMINISTRATIVA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es-MX" sz="5120" dirty="0">
                <a:latin typeface="Raleway" panose="020B0503030101060003" pitchFamily="34" charset="0"/>
              </a:rPr>
              <a:t>Los responsables de seguridad deben asegurarse de que se establezca un sistema seguro de trabajo que dirija el mantenimiento, la inspección y prueba de  las grúas y equipos de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.</a:t>
            </a:r>
          </a:p>
          <a:p>
            <a:pPr marL="0" indent="0">
              <a:buNone/>
            </a:pPr>
            <a:r>
              <a:rPr lang="es-MX" sz="5120" dirty="0">
                <a:latin typeface="Raleway" panose="020B0503030101060003" pitchFamily="34" charset="0"/>
              </a:rPr>
              <a:t>Se debe verificar que los responsables de las actividades de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 estén entrenados adecuadamente.</a:t>
            </a:r>
          </a:p>
        </p:txBody>
      </p:sp>
      <p:pic>
        <p:nvPicPr>
          <p:cNvPr id="5" name="Marcador de posición de imagen 4" descr="Una caricatura de un hombre&#10;&#10;Descripción generada automáticamente con confianza media">
            <a:extLst>
              <a:ext uri="{FF2B5EF4-FFF2-40B4-BE49-F238E27FC236}">
                <a16:creationId xmlns:a16="http://schemas.microsoft.com/office/drawing/2014/main" id="{8F46B09B-6522-E2AF-DA95-4D4F7FE2F41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00" y="-4"/>
            <a:ext cx="14630400" cy="16459200"/>
          </a:xfrm>
        </p:spPr>
      </p:pic>
      <p:sp>
        <p:nvSpPr>
          <p:cNvPr id="8" name="Oval 2">
            <a:extLst>
              <a:ext uri="{FF2B5EF4-FFF2-40B4-BE49-F238E27FC236}">
                <a16:creationId xmlns:a16="http://schemas.microsoft.com/office/drawing/2014/main" id="{F4387529-663E-2E57-921C-4477F10E5A30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F618DF5-2EAD-366C-ACEE-FA506477E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7312" y="7290438"/>
            <a:ext cx="1866176" cy="18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5818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825E8-A7D7-37D6-0B68-7C2DDF27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Camión de bomberos&#10;&#10;Descripción generada automáticamente con confianza media">
            <a:extLst>
              <a:ext uri="{FF2B5EF4-FFF2-40B4-BE49-F238E27FC236}">
                <a16:creationId xmlns:a16="http://schemas.microsoft.com/office/drawing/2014/main" id="{D8047434-A1B8-9413-5632-4B6A9356D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" y="17818"/>
            <a:ext cx="20346070" cy="1642356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771A061-A806-9336-C2C2-940EBFE7FAD5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FF3BCA7D-9C77-C79F-C351-0356DFFCB82B}"/>
              </a:ext>
            </a:extLst>
          </p:cNvPr>
          <p:cNvSpPr txBox="1">
            <a:spLocks/>
          </p:cNvSpPr>
          <p:nvPr/>
        </p:nvSpPr>
        <p:spPr>
          <a:xfrm>
            <a:off x="17927471" y="2490743"/>
            <a:ext cx="10357974" cy="1093331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VERIFICACIÓN PREVIA AL IZAJE</a:t>
            </a:r>
          </a:p>
          <a:p>
            <a:endParaRPr lang="es-MX" sz="5120" dirty="0">
              <a:latin typeface="Raleway" panose="020B0503030101060003" pitchFamily="34" charset="0"/>
            </a:endParaRPr>
          </a:p>
          <a:p>
            <a:pPr marL="0" indent="0" algn="ctr">
              <a:buNone/>
            </a:pPr>
            <a:r>
              <a:rPr lang="es-MX" sz="5120" dirty="0">
                <a:latin typeface="Raleway Light" panose="020B0403030101060003" pitchFamily="34" charset="0"/>
              </a:rPr>
              <a:t>VERIFICACIÓN OPERATIVA</a:t>
            </a:r>
          </a:p>
          <a:p>
            <a:pPr marL="0" indent="0" algn="ctr">
              <a:buNone/>
            </a:pPr>
            <a:endParaRPr lang="es-MX" sz="5120" dirty="0">
              <a:latin typeface="Raleway Light" panose="020B0403030101060003" pitchFamily="34" charset="0"/>
            </a:endParaRPr>
          </a:p>
          <a:p>
            <a:pPr marL="0" indent="0">
              <a:buNone/>
            </a:pPr>
            <a:r>
              <a:rPr lang="es-MX" sz="5120" dirty="0">
                <a:latin typeface="Raleway" panose="020B0503030101060003" pitchFamily="34" charset="0"/>
              </a:rPr>
              <a:t>Los operadores deben realizar verificaciones previas a las grúas antes de utilizarlas.</a:t>
            </a:r>
          </a:p>
          <a:p>
            <a:pPr marL="0" indent="0">
              <a:buNone/>
            </a:pPr>
            <a:r>
              <a:rPr lang="es-MX" sz="5120" dirty="0">
                <a:latin typeface="Raleway" panose="020B0503030101060003" pitchFamily="34" charset="0"/>
              </a:rPr>
              <a:t>Verificar que las inspecciones y pruebas estén actualizadas</a:t>
            </a:r>
          </a:p>
          <a:p>
            <a:pPr marL="0" indent="0">
              <a:buNone/>
            </a:pPr>
            <a:r>
              <a:rPr lang="es-MX" sz="5120" dirty="0">
                <a:latin typeface="Raleway" panose="020B0503030101060003" pitchFamily="34" charset="0"/>
              </a:rPr>
              <a:t>Que no haya daños estructurales obvios y que opere correctamente</a:t>
            </a:r>
            <a:r>
              <a:rPr lang="es-MX" sz="3360" dirty="0">
                <a:latin typeface="Raleway" panose="020B0503030101060003" pitchFamily="34" charset="0"/>
              </a:rPr>
              <a:t>(28)</a:t>
            </a:r>
            <a:endParaRPr lang="en-US" sz="7680" b="1" dirty="0">
              <a:latin typeface="Raleway" panose="020B0503030101060003" pitchFamily="34" charset="0"/>
              <a:ea typeface="Roboto" panose="02000000000000000000" pitchFamily="2" charset="0"/>
            </a:endParaRP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8F2DA1F1-2972-FD83-0210-28C0FBC19A6A}"/>
              </a:ext>
            </a:extLst>
          </p:cNvPr>
          <p:cNvSpPr/>
          <p:nvPr/>
        </p:nvSpPr>
        <p:spPr>
          <a:xfrm>
            <a:off x="13718612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74B77D0-D97A-D67B-7F8F-2090BAC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1522" y="7230922"/>
            <a:ext cx="1547952" cy="19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801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65C8-20B6-3F0C-1AF8-A9564A89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73C2BA1-BC23-3FB7-6F7C-1D4BC76A1F2F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C25A4-78ED-4066-B9B2-97C8B81F4283}"/>
              </a:ext>
            </a:extLst>
          </p:cNvPr>
          <p:cNvSpPr txBox="1"/>
          <p:nvPr/>
        </p:nvSpPr>
        <p:spPr>
          <a:xfrm>
            <a:off x="17136303" y="3401013"/>
            <a:ext cx="11392982" cy="124003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51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Se debe confirmar que:</a:t>
            </a:r>
          </a:p>
          <a:p>
            <a:pPr>
              <a:lnSpc>
                <a:spcPct val="150000"/>
              </a:lnSpc>
            </a:pPr>
            <a:endParaRPr lang="es-MX" sz="336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La carga no tiene daños estructurales significativos</a:t>
            </a:r>
          </a:p>
          <a:p>
            <a:pPr>
              <a:lnSpc>
                <a:spcPct val="150000"/>
              </a:lnSpc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La carga esta asegurada sin potencial  para un cambio significativo en el centro de gravedad.</a:t>
            </a:r>
          </a:p>
          <a:p>
            <a:pPr>
              <a:lnSpc>
                <a:spcPct val="150000"/>
              </a:lnSpc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No existan artículos no asegurados durante el </a:t>
            </a:r>
            <a:r>
              <a:rPr lang="es-MX" sz="448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izaje</a:t>
            </a:r>
            <a:endParaRPr lang="es-MX" sz="448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Los cables de retención estén instalados(28)</a:t>
            </a:r>
          </a:p>
          <a:p>
            <a:pPr>
              <a:lnSpc>
                <a:spcPct val="150000"/>
              </a:lnSpc>
            </a:pPr>
            <a:endParaRPr lang="es-MX" sz="512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3" name="Freeform 45">
            <a:extLst>
              <a:ext uri="{FF2B5EF4-FFF2-40B4-BE49-F238E27FC236}">
                <a16:creationId xmlns:a16="http://schemas.microsoft.com/office/drawing/2014/main" id="{1E97A365-8D43-B584-B033-1115F6E780F9}"/>
              </a:ext>
            </a:extLst>
          </p:cNvPr>
          <p:cNvSpPr>
            <a:spLocks noEditPoints="1"/>
          </p:cNvSpPr>
          <p:nvPr/>
        </p:nvSpPr>
        <p:spPr bwMode="auto">
          <a:xfrm>
            <a:off x="16199329" y="549759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51B49BCD-70AF-34C8-C28F-7008BDBE07B6}"/>
              </a:ext>
            </a:extLst>
          </p:cNvPr>
          <p:cNvSpPr>
            <a:spLocks noEditPoints="1"/>
          </p:cNvSpPr>
          <p:nvPr/>
        </p:nvSpPr>
        <p:spPr bwMode="auto">
          <a:xfrm>
            <a:off x="16199329" y="761887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54F01E36-CD7A-DAB4-5FA3-3E156112938F}"/>
              </a:ext>
            </a:extLst>
          </p:cNvPr>
          <p:cNvSpPr>
            <a:spLocks noEditPoints="1"/>
          </p:cNvSpPr>
          <p:nvPr/>
        </p:nvSpPr>
        <p:spPr bwMode="auto">
          <a:xfrm>
            <a:off x="16199329" y="1063512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52B78E-AA64-903E-165A-4B6C886F4418}"/>
              </a:ext>
            </a:extLst>
          </p:cNvPr>
          <p:cNvSpPr txBox="1"/>
          <p:nvPr/>
        </p:nvSpPr>
        <p:spPr>
          <a:xfrm>
            <a:off x="14956980" y="1191833"/>
            <a:ext cx="13572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Raleway" panose="020B0503030101060003" pitchFamily="34" charset="0"/>
                <a:ea typeface="Roboto" panose="02000000000000000000" pitchFamily="2" charset="0"/>
              </a:rPr>
              <a:t>VERIFICACIÓN DE LA CARGA</a:t>
            </a:r>
          </a:p>
        </p:txBody>
      </p:sp>
      <p:sp>
        <p:nvSpPr>
          <p:cNvPr id="4" name="Freeform 45">
            <a:extLst>
              <a:ext uri="{FF2B5EF4-FFF2-40B4-BE49-F238E27FC236}">
                <a16:creationId xmlns:a16="http://schemas.microsoft.com/office/drawing/2014/main" id="{A0FD32AA-9305-B4E2-F301-2EAFB1D0D956}"/>
              </a:ext>
            </a:extLst>
          </p:cNvPr>
          <p:cNvSpPr>
            <a:spLocks noEditPoints="1"/>
          </p:cNvSpPr>
          <p:nvPr/>
        </p:nvSpPr>
        <p:spPr bwMode="auto">
          <a:xfrm>
            <a:off x="16199329" y="12756407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AC28D6BD-EA76-CD20-AAA4-D50805A7B30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2597328" y="4084320"/>
            <a:ext cx="9527180" cy="9527168"/>
          </a:xfrm>
        </p:spPr>
      </p:pic>
      <p:pic>
        <p:nvPicPr>
          <p:cNvPr id="24" name="Marcador de posición de imagen 23" descr="Una grúa junto a un barco&#10;&#10;Descripción generada automáticamente con confianza media">
            <a:extLst>
              <a:ext uri="{FF2B5EF4-FFF2-40B4-BE49-F238E27FC236}">
                <a16:creationId xmlns:a16="http://schemas.microsoft.com/office/drawing/2014/main" id="{245A6834-D9FA-7BBE-7388-BC648E35EE02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Marcador de posición de imagen 29">
            <a:extLst>
              <a:ext uri="{FF2B5EF4-FFF2-40B4-BE49-F238E27FC236}">
                <a16:creationId xmlns:a16="http://schemas.microsoft.com/office/drawing/2014/main" id="{941B8ADB-8654-8E89-C7DD-D9BFB5F9A2A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959752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B8E92-72AE-BBD7-2B8C-814F38F9A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úa de construcción&#10;&#10;Descripción generada automáticamente con confianza media">
            <a:extLst>
              <a:ext uri="{FF2B5EF4-FFF2-40B4-BE49-F238E27FC236}">
                <a16:creationId xmlns:a16="http://schemas.microsoft.com/office/drawing/2014/main" id="{61D12926-7E76-9948-0BDB-1A177299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" y="9"/>
            <a:ext cx="14386556" cy="1645919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9AE4291B-D4A9-C566-65F0-939FFB006D83}"/>
              </a:ext>
            </a:extLst>
          </p:cNvPr>
          <p:cNvSpPr/>
          <p:nvPr/>
        </p:nvSpPr>
        <p:spPr>
          <a:xfrm flipH="1">
            <a:off x="14630400" y="10"/>
            <a:ext cx="14630400" cy="10411968"/>
          </a:xfrm>
          <a:custGeom>
            <a:avLst/>
            <a:gdLst>
              <a:gd name="connsiteX0" fmla="*/ 0 w 4572000"/>
              <a:gd name="connsiteY0" fmla="*/ 0 h 3181350"/>
              <a:gd name="connsiteX1" fmla="*/ 4572000 w 4572000"/>
              <a:gd name="connsiteY1" fmla="*/ 0 h 3181350"/>
              <a:gd name="connsiteX2" fmla="*/ 4572000 w 4572000"/>
              <a:gd name="connsiteY2" fmla="*/ 1728718 h 3181350"/>
              <a:gd name="connsiteX3" fmla="*/ 4572000 w 4572000"/>
              <a:gd name="connsiteY3" fmla="*/ 3181350 h 3181350"/>
              <a:gd name="connsiteX4" fmla="*/ 0 w 4572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0" y="0"/>
                </a:moveTo>
                <a:lnTo>
                  <a:pt x="4572000" y="0"/>
                </a:lnTo>
                <a:lnTo>
                  <a:pt x="4572000" y="1728718"/>
                </a:lnTo>
                <a:lnTo>
                  <a:pt x="457200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DD21A7E-E79A-EAD2-A265-66645504DD50}"/>
              </a:ext>
            </a:extLst>
          </p:cNvPr>
          <p:cNvSpPr/>
          <p:nvPr/>
        </p:nvSpPr>
        <p:spPr>
          <a:xfrm rot="10800000" flipH="1">
            <a:off x="14630400" y="6027724"/>
            <a:ext cx="14630400" cy="10431476"/>
          </a:xfrm>
          <a:custGeom>
            <a:avLst/>
            <a:gdLst>
              <a:gd name="connsiteX0" fmla="*/ 0 w 4572000"/>
              <a:gd name="connsiteY0" fmla="*/ 0 h 3181350"/>
              <a:gd name="connsiteX1" fmla="*/ 4572000 w 4572000"/>
              <a:gd name="connsiteY1" fmla="*/ 0 h 3181350"/>
              <a:gd name="connsiteX2" fmla="*/ 4572000 w 4572000"/>
              <a:gd name="connsiteY2" fmla="*/ 1728718 h 3181350"/>
              <a:gd name="connsiteX3" fmla="*/ 4572000 w 4572000"/>
              <a:gd name="connsiteY3" fmla="*/ 3181350 h 3181350"/>
              <a:gd name="connsiteX4" fmla="*/ 0 w 4572000"/>
              <a:gd name="connsiteY4" fmla="*/ 1728718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0" y="0"/>
                </a:moveTo>
                <a:lnTo>
                  <a:pt x="4572000" y="0"/>
                </a:lnTo>
                <a:lnTo>
                  <a:pt x="4572000" y="1728718"/>
                </a:lnTo>
                <a:lnTo>
                  <a:pt x="4572000" y="3181350"/>
                </a:lnTo>
                <a:lnTo>
                  <a:pt x="0" y="1728718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6" name="Title 61">
            <a:extLst>
              <a:ext uri="{FF2B5EF4-FFF2-40B4-BE49-F238E27FC236}">
                <a16:creationId xmlns:a16="http://schemas.microsoft.com/office/drawing/2014/main" id="{B0A2D3A8-2E36-E26A-0847-EBF8A064093B}"/>
              </a:ext>
            </a:extLst>
          </p:cNvPr>
          <p:cNvSpPr txBox="1">
            <a:spLocks/>
          </p:cNvSpPr>
          <p:nvPr/>
        </p:nvSpPr>
        <p:spPr>
          <a:xfrm>
            <a:off x="16093440" y="1441882"/>
            <a:ext cx="11704320" cy="11312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PRECAUCIONES DURANTE EL IZAJE</a:t>
            </a:r>
            <a:endParaRPr lang="en-US" sz="768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5" name="Footer Text">
            <a:extLst>
              <a:ext uri="{FF2B5EF4-FFF2-40B4-BE49-F238E27FC236}">
                <a16:creationId xmlns:a16="http://schemas.microsoft.com/office/drawing/2014/main" id="{CF30F643-1258-D362-274D-44A8A4F936D1}"/>
              </a:ext>
            </a:extLst>
          </p:cNvPr>
          <p:cNvSpPr txBox="1"/>
          <p:nvPr/>
        </p:nvSpPr>
        <p:spPr>
          <a:xfrm>
            <a:off x="16093440" y="2581620"/>
            <a:ext cx="10485120" cy="456272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Si se involucra señalizador, la carga no debe moverse a menos que puedan ver la carga y este en contacto con el operador de la grúa.</a:t>
            </a: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336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El operador de la grúa debe poder ver en </a:t>
            </a:r>
          </a:p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    todo momento la carga.</a:t>
            </a:r>
          </a:p>
        </p:txBody>
      </p:sp>
      <p:sp>
        <p:nvSpPr>
          <p:cNvPr id="10" name="Footer Text">
            <a:extLst>
              <a:ext uri="{FF2B5EF4-FFF2-40B4-BE49-F238E27FC236}">
                <a16:creationId xmlns:a16="http://schemas.microsoft.com/office/drawing/2014/main" id="{0114EAF2-224E-0A68-E4CE-28C5BB2D18E7}"/>
              </a:ext>
            </a:extLst>
          </p:cNvPr>
          <p:cNvSpPr txBox="1"/>
          <p:nvPr/>
        </p:nvSpPr>
        <p:spPr>
          <a:xfrm>
            <a:off x="16703040" y="12176750"/>
            <a:ext cx="10485120" cy="14603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Deben realizarse verificaciones para que la carga este nivelada, asegurada y que no se balancee. </a:t>
            </a:r>
            <a:r>
              <a:rPr lang="es-MX" sz="256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(28)</a:t>
            </a:r>
            <a:endParaRPr lang="es-MX" sz="336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</p:txBody>
      </p:sp>
      <p:pic>
        <p:nvPicPr>
          <p:cNvPr id="2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F43D3CF3-9FA6-CAA3-14D7-CB7A6B25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1" y="9740301"/>
            <a:ext cx="6333222" cy="63332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913711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AD292-1A5A-F8F8-77FE-B7077AAAC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93FF115-B780-64F9-98B9-C00907BBD97E}"/>
              </a:ext>
            </a:extLst>
          </p:cNvPr>
          <p:cNvSpPr/>
          <p:nvPr/>
        </p:nvSpPr>
        <p:spPr>
          <a:xfrm>
            <a:off x="-4" y="3108960"/>
            <a:ext cx="8778240" cy="5716640"/>
          </a:xfrm>
          <a:custGeom>
            <a:avLst/>
            <a:gdLst>
              <a:gd name="connsiteX0" fmla="*/ 0 w 2743200"/>
              <a:gd name="connsiteY0" fmla="*/ 0 h 1786450"/>
              <a:gd name="connsiteX1" fmla="*/ 2115066 w 2743200"/>
              <a:gd name="connsiteY1" fmla="*/ 0 h 1786450"/>
              <a:gd name="connsiteX2" fmla="*/ 2743200 w 2743200"/>
              <a:gd name="connsiteY2" fmla="*/ 893225 h 1786450"/>
              <a:gd name="connsiteX3" fmla="*/ 2115066 w 2743200"/>
              <a:gd name="connsiteY3" fmla="*/ 1786450 h 1786450"/>
              <a:gd name="connsiteX4" fmla="*/ 0 w 2743200"/>
              <a:gd name="connsiteY4" fmla="*/ 1786450 h 17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1786450">
                <a:moveTo>
                  <a:pt x="0" y="0"/>
                </a:moveTo>
                <a:lnTo>
                  <a:pt x="2115066" y="0"/>
                </a:lnTo>
                <a:lnTo>
                  <a:pt x="2743200" y="893225"/>
                </a:lnTo>
                <a:lnTo>
                  <a:pt x="2115066" y="1786450"/>
                </a:lnTo>
                <a:lnTo>
                  <a:pt x="0" y="17864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9FA3D49-8B35-B559-94D8-49F825A1F337}"/>
              </a:ext>
            </a:extLst>
          </p:cNvPr>
          <p:cNvSpPr/>
          <p:nvPr/>
        </p:nvSpPr>
        <p:spPr>
          <a:xfrm>
            <a:off x="7352479" y="0"/>
            <a:ext cx="9709926" cy="5608320"/>
          </a:xfrm>
          <a:custGeom>
            <a:avLst/>
            <a:gdLst>
              <a:gd name="connsiteX0" fmla="*/ 606870 w 3034352"/>
              <a:gd name="connsiteY0" fmla="*/ 0 h 1752600"/>
              <a:gd name="connsiteX1" fmla="*/ 2427482 w 3034352"/>
              <a:gd name="connsiteY1" fmla="*/ 0 h 1752600"/>
              <a:gd name="connsiteX2" fmla="*/ 3034352 w 3034352"/>
              <a:gd name="connsiteY2" fmla="*/ 876300 h 1752600"/>
              <a:gd name="connsiteX3" fmla="*/ 2427482 w 3034352"/>
              <a:gd name="connsiteY3" fmla="*/ 1752600 h 1752600"/>
              <a:gd name="connsiteX4" fmla="*/ 606870 w 3034352"/>
              <a:gd name="connsiteY4" fmla="*/ 1752600 h 1752600"/>
              <a:gd name="connsiteX5" fmla="*/ 0 w 3034352"/>
              <a:gd name="connsiteY5" fmla="*/ 8763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352" h="1752600">
                <a:moveTo>
                  <a:pt x="606870" y="0"/>
                </a:moveTo>
                <a:lnTo>
                  <a:pt x="2427482" y="0"/>
                </a:lnTo>
                <a:lnTo>
                  <a:pt x="3034352" y="876300"/>
                </a:lnTo>
                <a:lnTo>
                  <a:pt x="2427482" y="1752600"/>
                </a:lnTo>
                <a:lnTo>
                  <a:pt x="606870" y="1752600"/>
                </a:lnTo>
                <a:lnTo>
                  <a:pt x="0" y="8763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94D9618-CAC1-D34E-D34B-85C22C8E4AF7}"/>
              </a:ext>
            </a:extLst>
          </p:cNvPr>
          <p:cNvSpPr/>
          <p:nvPr/>
        </p:nvSpPr>
        <p:spPr>
          <a:xfrm>
            <a:off x="18531837" y="10766952"/>
            <a:ext cx="10728954" cy="5728836"/>
          </a:xfrm>
          <a:custGeom>
            <a:avLst/>
            <a:gdLst>
              <a:gd name="connsiteX0" fmla="*/ 2590799 w 3352798"/>
              <a:gd name="connsiteY0" fmla="*/ 0 h 1790261"/>
              <a:gd name="connsiteX1" fmla="*/ 3352798 w 3352798"/>
              <a:gd name="connsiteY1" fmla="*/ 0 h 1790261"/>
              <a:gd name="connsiteX2" fmla="*/ 3352798 w 3352798"/>
              <a:gd name="connsiteY2" fmla="*/ 1790261 h 1790261"/>
              <a:gd name="connsiteX3" fmla="*/ 2733549 w 3352798"/>
              <a:gd name="connsiteY3" fmla="*/ 1790261 h 1790261"/>
              <a:gd name="connsiteX4" fmla="*/ 2590799 w 3352798"/>
              <a:gd name="connsiteY4" fmla="*/ 1790261 h 1790261"/>
              <a:gd name="connsiteX5" fmla="*/ 625924 w 3352798"/>
              <a:gd name="connsiteY5" fmla="*/ 1790261 h 1790261"/>
              <a:gd name="connsiteX6" fmla="*/ 0 w 3352798"/>
              <a:gd name="connsiteY6" fmla="*/ 897036 h 1790261"/>
              <a:gd name="connsiteX7" fmla="*/ 625924 w 3352798"/>
              <a:gd name="connsiteY7" fmla="*/ 3811 h 1790261"/>
              <a:gd name="connsiteX8" fmla="*/ 2590799 w 3352798"/>
              <a:gd name="connsiteY8" fmla="*/ 3811 h 17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798" h="1790261">
                <a:moveTo>
                  <a:pt x="2590799" y="0"/>
                </a:moveTo>
                <a:lnTo>
                  <a:pt x="3352798" y="0"/>
                </a:lnTo>
                <a:lnTo>
                  <a:pt x="3352798" y="1790261"/>
                </a:lnTo>
                <a:lnTo>
                  <a:pt x="2733549" y="1790261"/>
                </a:lnTo>
                <a:lnTo>
                  <a:pt x="2590799" y="1790261"/>
                </a:lnTo>
                <a:lnTo>
                  <a:pt x="625924" y="1790261"/>
                </a:lnTo>
                <a:lnTo>
                  <a:pt x="0" y="897036"/>
                </a:lnTo>
                <a:lnTo>
                  <a:pt x="625924" y="3811"/>
                </a:lnTo>
                <a:lnTo>
                  <a:pt x="2590799" y="38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0" name="Marcador de posición de imagen 9" descr="Una grúa amarilla&#10;&#10;Descripción generada automáticamente con confianza media">
            <a:extLst>
              <a:ext uri="{FF2B5EF4-FFF2-40B4-BE49-F238E27FC236}">
                <a16:creationId xmlns:a16="http://schemas.microsoft.com/office/drawing/2014/main" id="{0BD148CF-F43D-2338-205C-AD0A1107F21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65477"/>
            <a:ext cx="12679680" cy="5893722"/>
          </a:xfrm>
        </p:spPr>
      </p:pic>
      <p:pic>
        <p:nvPicPr>
          <p:cNvPr id="8" name="Marcador de posición de imagen 7" descr="Grúa de construcción&#10;&#10;Descripción generada automáticamente con confianza media">
            <a:extLst>
              <a:ext uri="{FF2B5EF4-FFF2-40B4-BE49-F238E27FC236}">
                <a16:creationId xmlns:a16="http://schemas.microsoft.com/office/drawing/2014/main" id="{3BBAE8BB-D3BE-EC16-53D1-10174DF1D8F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Marcador de posición de imagen 11" descr="Una calle con edificios&#10;&#10;Descripción generada automáticamente">
            <a:extLst>
              <a:ext uri="{FF2B5EF4-FFF2-40B4-BE49-F238E27FC236}">
                <a16:creationId xmlns:a16="http://schemas.microsoft.com/office/drawing/2014/main" id="{CA68D81E-C500-C84E-8735-1D0A007878F5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5756" y="3006684"/>
            <a:ext cx="13655040" cy="5716640"/>
          </a:xfrm>
        </p:spPr>
      </p:pic>
      <p:sp>
        <p:nvSpPr>
          <p:cNvPr id="20" name="Footer Text">
            <a:extLst>
              <a:ext uri="{FF2B5EF4-FFF2-40B4-BE49-F238E27FC236}">
                <a16:creationId xmlns:a16="http://schemas.microsoft.com/office/drawing/2014/main" id="{8F031404-F1BD-9692-E2BB-B56CFDD671B5}"/>
              </a:ext>
            </a:extLst>
          </p:cNvPr>
          <p:cNvSpPr txBox="1"/>
          <p:nvPr/>
        </p:nvSpPr>
        <p:spPr>
          <a:xfrm>
            <a:off x="8778239" y="2347662"/>
            <a:ext cx="6699206" cy="9130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PRECAUCIONES</a:t>
            </a:r>
          </a:p>
        </p:txBody>
      </p:sp>
      <p:sp>
        <p:nvSpPr>
          <p:cNvPr id="21" name="Footer Text">
            <a:extLst>
              <a:ext uri="{FF2B5EF4-FFF2-40B4-BE49-F238E27FC236}">
                <a16:creationId xmlns:a16="http://schemas.microsoft.com/office/drawing/2014/main" id="{A6270701-B4E9-37B4-49F4-3A6D7844BB5F}"/>
              </a:ext>
            </a:extLst>
          </p:cNvPr>
          <p:cNvSpPr txBox="1"/>
          <p:nvPr/>
        </p:nvSpPr>
        <p:spPr>
          <a:xfrm>
            <a:off x="20546717" y="11827955"/>
            <a:ext cx="7738730" cy="36068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La carga permanezca segura durante el </a:t>
            </a:r>
            <a:r>
              <a:rPr lang="es-MX" sz="3200" dirty="0" err="1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izaje</a:t>
            </a:r>
            <a:r>
              <a:rPr lang="es-MX" sz="320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y transporte</a:t>
            </a: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320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La carga no pase cerca de ninguna persona(28)</a:t>
            </a:r>
          </a:p>
        </p:txBody>
      </p:sp>
      <p:sp>
        <p:nvSpPr>
          <p:cNvPr id="22" name="Footer Text">
            <a:extLst>
              <a:ext uri="{FF2B5EF4-FFF2-40B4-BE49-F238E27FC236}">
                <a16:creationId xmlns:a16="http://schemas.microsoft.com/office/drawing/2014/main" id="{B4304B3B-245F-BC96-92DF-4F0EC7F2311E}"/>
              </a:ext>
            </a:extLst>
          </p:cNvPr>
          <p:cNvSpPr txBox="1"/>
          <p:nvPr/>
        </p:nvSpPr>
        <p:spPr>
          <a:xfrm>
            <a:off x="731529" y="4061603"/>
            <a:ext cx="7007210" cy="36068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20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Verificar que:</a:t>
            </a:r>
          </a:p>
          <a:p>
            <a:pPr>
              <a:lnSpc>
                <a:spcPct val="150000"/>
              </a:lnSpc>
            </a:pPr>
            <a:endParaRPr lang="es-MX" sz="3200" dirty="0">
              <a:solidFill>
                <a:schemeClr val="bg1"/>
              </a:solidFill>
              <a:latin typeface="Raleway" panose="020B0503030101060003" pitchFamily="34" charset="0"/>
              <a:ea typeface="Roboto" panose="02000000000000000000" pitchFamily="2" charset="0"/>
            </a:endParaRP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chemeClr val="bg1"/>
                </a:solidFill>
                <a:latin typeface="Raleway" panose="020B0503030101060003" pitchFamily="34" charset="0"/>
                <a:ea typeface="Roboto" panose="02000000000000000000" pitchFamily="2" charset="0"/>
              </a:rPr>
              <a:t> no haya tirones laterales a la carga que puedan causar fuerza inusual en el equipo</a:t>
            </a:r>
          </a:p>
        </p:txBody>
      </p:sp>
      <p:pic>
        <p:nvPicPr>
          <p:cNvPr id="13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D3604179-5FCB-235D-6C4D-806FA31DE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83925" y="10331144"/>
            <a:ext cx="6128074" cy="61280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071172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E874C-F25C-0244-C3CB-E3AF3800F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Un hombre en frente de computadora&#10;&#10;Descripción generada automáticamente con confianza baja">
            <a:extLst>
              <a:ext uri="{FF2B5EF4-FFF2-40B4-BE49-F238E27FC236}">
                <a16:creationId xmlns:a16="http://schemas.microsoft.com/office/drawing/2014/main" id="{29B448B8-19EC-780B-2C0E-3581D821A76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F2C19FF-3C14-9329-8C4E-D4C5D97950D5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AEAD6D3D-37B2-18FA-7C94-89F6D033A87C}"/>
              </a:ext>
            </a:extLst>
          </p:cNvPr>
          <p:cNvSpPr txBox="1">
            <a:spLocks/>
          </p:cNvSpPr>
          <p:nvPr/>
        </p:nvSpPr>
        <p:spPr>
          <a:xfrm>
            <a:off x="1463040" y="2255651"/>
            <a:ext cx="10670656" cy="119478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 AL TERMINO DEL IZAJE</a:t>
            </a:r>
          </a:p>
          <a:p>
            <a:pPr>
              <a:lnSpc>
                <a:spcPct val="100000"/>
              </a:lnSpc>
            </a:pPr>
            <a:endParaRPr lang="es-MX" sz="960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Las cargas no deben quedar suspendidas en la grúa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Los ganchos deben estar elevados, pero no a través de los interruptores de limites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Los controles deben estar apagados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El interruptor de energía principal debe estar apagado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Las llaves deben quitarse y asegurarse.</a:t>
            </a: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AF6D0EAD-435A-1972-E742-2E3183F825F4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1CF4A98A-C532-0F27-F940-2D5FAD8D9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60928" y="7339828"/>
            <a:ext cx="1866176" cy="17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6966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05FB4-A3E1-6227-B246-27819014D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C600AA-3BF9-96A9-453B-6F93B7C4E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" y="0"/>
            <a:ext cx="21002026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6FC3BD9-C417-647B-2620-ABCA4568F975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3B69D62E-7837-B68C-7F57-E5E11BAFFFDF}"/>
              </a:ext>
            </a:extLst>
          </p:cNvPr>
          <p:cNvSpPr txBox="1">
            <a:spLocks/>
          </p:cNvSpPr>
          <p:nvPr/>
        </p:nvSpPr>
        <p:spPr>
          <a:xfrm>
            <a:off x="17132372" y="2308484"/>
            <a:ext cx="11153068" cy="112978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r>
              <a:rPr lang="es-MX" sz="4480" dirty="0">
                <a:latin typeface="Raleway" panose="020B0503030101060003" pitchFamily="34" charset="0"/>
              </a:rPr>
              <a:t>Nunca se pare o camine debajo de una carga suspendida. Las personas dentro del área de trabajo del equipo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no deben estar expuestas a peligros cuando se levante o mueva la carga.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No camine sobre la carga.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Tenga cuidado dónde se posiciona en relación a la carga al momento de izarla. La carga puede resbalarse y causar daños. Mantenga su espalda libre de obstáculos.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Izar de forma vertical. De otra manera, la carga se balanceará de forma horizontal al despejar el suelo.</a:t>
            </a:r>
          </a:p>
        </p:txBody>
      </p:sp>
      <p:sp>
        <p:nvSpPr>
          <p:cNvPr id="2" name="Símbolo &quot;No permitido&quot; 1">
            <a:extLst>
              <a:ext uri="{FF2B5EF4-FFF2-40B4-BE49-F238E27FC236}">
                <a16:creationId xmlns:a16="http://schemas.microsoft.com/office/drawing/2014/main" id="{F771B9ED-397F-1EF7-A430-7713E9069735}"/>
              </a:ext>
            </a:extLst>
          </p:cNvPr>
          <p:cNvSpPr/>
          <p:nvPr/>
        </p:nvSpPr>
        <p:spPr>
          <a:xfrm>
            <a:off x="487680" y="182880"/>
            <a:ext cx="14142720" cy="15361920"/>
          </a:xfrm>
          <a:prstGeom prst="noSmoking">
            <a:avLst>
              <a:gd name="adj" fmla="val 5310"/>
            </a:avLst>
          </a:prstGeom>
          <a:solidFill>
            <a:srgbClr val="F7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240">
              <a:solidFill>
                <a:schemeClr val="tx1"/>
              </a:solidFill>
            </a:endParaRP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2D553E3B-1C1C-AC95-BB58-7D702C766991}"/>
              </a:ext>
            </a:extLst>
          </p:cNvPr>
          <p:cNvSpPr/>
          <p:nvPr/>
        </p:nvSpPr>
        <p:spPr>
          <a:xfrm>
            <a:off x="13718612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BE81936-12FB-DBFF-4FE6-554F332CF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0943" y="7378903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4990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2838C-E25D-E72C-2969-6CACACEDB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Imagen que contiene persona, exterior, hombre, montar a caballo&#10;&#10;Descripción generada automáticamente">
            <a:extLst>
              <a:ext uri="{FF2B5EF4-FFF2-40B4-BE49-F238E27FC236}">
                <a16:creationId xmlns:a16="http://schemas.microsoft.com/office/drawing/2014/main" id="{5CC305B3-0741-8F66-BBE3-716AB0A3930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00" y="-4"/>
            <a:ext cx="14630400" cy="16459200"/>
          </a:xfr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F7C4EA7-C859-DE65-D738-709BC60B01FE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814080CF-0BA9-04F6-E43B-C71E282EAD74}"/>
              </a:ext>
            </a:extLst>
          </p:cNvPr>
          <p:cNvSpPr txBox="1">
            <a:spLocks/>
          </p:cNvSpPr>
          <p:nvPr/>
        </p:nvSpPr>
        <p:spPr>
          <a:xfrm>
            <a:off x="1463040" y="2186916"/>
            <a:ext cx="10670656" cy="120853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960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Evite realizar </a:t>
            </a:r>
            <a:r>
              <a:rPr lang="es-MX" sz="5120" dirty="0" err="1">
                <a:latin typeface="Raleway" panose="020B0503030101060003" pitchFamily="34" charset="0"/>
              </a:rPr>
              <a:t>izajes</a:t>
            </a:r>
            <a:r>
              <a:rPr lang="es-MX" sz="5120" dirty="0">
                <a:latin typeface="Raleway" panose="020B0503030101060003" pitchFamily="34" charset="0"/>
              </a:rPr>
              <a:t> bruscos. No exponga el equipo a esfuerzos innecesarios, por ejemplo, tirones repentinos.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Nunca utilice equipo de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 para arrastrar productos.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Maneje la cadena con cuidado. No la tire debajo de la carga sin utilizar separadores. La cadena se puede dañar fácilmente y una cadena debilitada se puede romper la próxima vez que la utilice.</a:t>
            </a: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C0508824-F433-03E6-A184-CE23E71B1467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DF82C6E-1FBE-674B-E68A-28A7DF9E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7235" y="7437429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3763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sz="5760" dirty="0">
                <a:latin typeface="Raleway" panose="020B0503030101060003" pitchFamily="34" charset="0"/>
              </a:rPr>
              <a:t>Oficial Mexicana NOM-023-STPS-1993 </a:t>
            </a:r>
            <a:endParaRPr lang="en-US" sz="5760" dirty="0">
              <a:latin typeface="Raleway" panose="020B0503030101060003" pitchFamily="3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anose="020B0503030101060003" pitchFamily="34" charset="0"/>
              </a:rPr>
              <a:t>NORMA</a:t>
            </a:r>
          </a:p>
        </p:txBody>
      </p:sp>
      <p:pic>
        <p:nvPicPr>
          <p:cNvPr id="4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601AD98C-4821-C1C9-539F-BA50A1005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24098" y="426729"/>
            <a:ext cx="3742512" cy="3742506"/>
          </a:xfrm>
          <a:prstGeom prst="ellipse">
            <a:avLst/>
          </a:prstGeom>
        </p:spPr>
      </p:pic>
      <p:pic>
        <p:nvPicPr>
          <p:cNvPr id="9" name="Marcador de posición de imagen 8" descr="Un camión de carga&#10;&#10;Descripción generada automáticamente con confianza baja">
            <a:extLst>
              <a:ext uri="{FF2B5EF4-FFF2-40B4-BE49-F238E27FC236}">
                <a16:creationId xmlns:a16="http://schemas.microsoft.com/office/drawing/2014/main" id="{EC60AB58-767D-B717-097C-D724EAEE160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38"/>
          <a:stretch/>
        </p:blipFill>
        <p:spPr>
          <a:xfrm>
            <a:off x="-4" y="4540077"/>
            <a:ext cx="29260796" cy="11919126"/>
          </a:xfrm>
        </p:spPr>
      </p:pic>
      <p:sp>
        <p:nvSpPr>
          <p:cNvPr id="10" name="Freeform 64"/>
          <p:cNvSpPr>
            <a:spLocks/>
          </p:cNvSpPr>
          <p:nvPr/>
        </p:nvSpPr>
        <p:spPr bwMode="auto">
          <a:xfrm flipH="1">
            <a:off x="-8" y="10180320"/>
            <a:ext cx="29260796" cy="6278880"/>
          </a:xfrm>
          <a:custGeom>
            <a:avLst/>
            <a:gdLst>
              <a:gd name="connsiteX0" fmla="*/ 0 w 8368365"/>
              <a:gd name="connsiteY0" fmla="*/ 0 h 1885950"/>
              <a:gd name="connsiteX1" fmla="*/ 0 w 8368365"/>
              <a:gd name="connsiteY1" fmla="*/ 1885950 h 1885950"/>
              <a:gd name="connsiteX2" fmla="*/ 8368365 w 8368365"/>
              <a:gd name="connsiteY2" fmla="*/ 1885950 h 1885950"/>
              <a:gd name="connsiteX3" fmla="*/ 8368365 w 8368365"/>
              <a:gd name="connsiteY3" fmla="*/ 1588421 h 1885950"/>
              <a:gd name="connsiteX4" fmla="*/ 8368362 w 8368365"/>
              <a:gd name="connsiteY4" fmla="*/ 1588421 h 1885950"/>
              <a:gd name="connsiteX5" fmla="*/ 8368362 w 8368365"/>
              <a:gd name="connsiteY5" fmla="*/ 1062649 h 1885950"/>
              <a:gd name="connsiteX6" fmla="*/ 8368365 w 8368365"/>
              <a:gd name="connsiteY6" fmla="*/ 1062649 h 1885950"/>
              <a:gd name="connsiteX7" fmla="*/ 8368365 w 8368365"/>
              <a:gd name="connsiteY7" fmla="*/ 80633 h 1885950"/>
              <a:gd name="connsiteX8" fmla="*/ 8306655 w 8368365"/>
              <a:gd name="connsiteY8" fmla="*/ 181833 h 1885950"/>
              <a:gd name="connsiteX9" fmla="*/ 8236777 w 8368365"/>
              <a:gd name="connsiteY9" fmla="*/ 271789 h 1885950"/>
              <a:gd name="connsiteX10" fmla="*/ 8162361 w 8368365"/>
              <a:gd name="connsiteY10" fmla="*/ 350500 h 1885950"/>
              <a:gd name="connsiteX11" fmla="*/ 8083409 w 8368365"/>
              <a:gd name="connsiteY11" fmla="*/ 421715 h 1885950"/>
              <a:gd name="connsiteX12" fmla="*/ 7999918 w 8368365"/>
              <a:gd name="connsiteY12" fmla="*/ 485433 h 1885950"/>
              <a:gd name="connsiteX13" fmla="*/ 7912798 w 8368365"/>
              <a:gd name="connsiteY13" fmla="*/ 537907 h 1885950"/>
              <a:gd name="connsiteX14" fmla="*/ 7822955 w 8368365"/>
              <a:gd name="connsiteY14" fmla="*/ 584135 h 1885950"/>
              <a:gd name="connsiteX15" fmla="*/ 7728575 w 8368365"/>
              <a:gd name="connsiteY15" fmla="*/ 620367 h 1885950"/>
              <a:gd name="connsiteX16" fmla="*/ 7634194 w 8368365"/>
              <a:gd name="connsiteY16" fmla="*/ 650352 h 1885950"/>
              <a:gd name="connsiteX17" fmla="*/ 7537999 w 8368365"/>
              <a:gd name="connsiteY17" fmla="*/ 672841 h 1885950"/>
              <a:gd name="connsiteX18" fmla="*/ 7438173 w 8368365"/>
              <a:gd name="connsiteY18" fmla="*/ 686584 h 1885950"/>
              <a:gd name="connsiteX19" fmla="*/ 7340163 w 8368365"/>
              <a:gd name="connsiteY19" fmla="*/ 694080 h 1885950"/>
              <a:gd name="connsiteX20" fmla="*/ 7240338 w 8368365"/>
              <a:gd name="connsiteY20" fmla="*/ 696579 h 1885950"/>
              <a:gd name="connsiteX21" fmla="*/ 7142327 w 8368365"/>
              <a:gd name="connsiteY21" fmla="*/ 691582 h 1885950"/>
              <a:gd name="connsiteX22" fmla="*/ 7042502 w 8368365"/>
              <a:gd name="connsiteY22" fmla="*/ 681587 h 1885950"/>
              <a:gd name="connsiteX23" fmla="*/ 6946307 w 8368365"/>
              <a:gd name="connsiteY23" fmla="*/ 667843 h 1885950"/>
              <a:gd name="connsiteX24" fmla="*/ 6850111 w 8368365"/>
              <a:gd name="connsiteY24" fmla="*/ 650352 h 1885950"/>
              <a:gd name="connsiteX25" fmla="*/ 6755731 w 8368365"/>
              <a:gd name="connsiteY25" fmla="*/ 625364 h 1885950"/>
              <a:gd name="connsiteX26" fmla="*/ 6664980 w 8368365"/>
              <a:gd name="connsiteY26" fmla="*/ 596629 h 1885950"/>
              <a:gd name="connsiteX27" fmla="*/ 6577860 w 8368365"/>
              <a:gd name="connsiteY27" fmla="*/ 564145 h 1885950"/>
              <a:gd name="connsiteX28" fmla="*/ 6494370 w 8368365"/>
              <a:gd name="connsiteY28" fmla="*/ 530411 h 1885950"/>
              <a:gd name="connsiteX29" fmla="*/ 6463042 w 8368365"/>
              <a:gd name="connsiteY29" fmla="*/ 515873 h 1885950"/>
              <a:gd name="connsiteX30" fmla="*/ 6418292 w 8368365"/>
              <a:gd name="connsiteY30" fmla="*/ 482285 h 1885950"/>
              <a:gd name="connsiteX31" fmla="*/ 6222289 w 8368365"/>
              <a:gd name="connsiteY31" fmla="*/ 355115 h 1885950"/>
              <a:gd name="connsiteX32" fmla="*/ 6029608 w 8368365"/>
              <a:gd name="connsiteY32" fmla="*/ 259138 h 1885950"/>
              <a:gd name="connsiteX33" fmla="*/ 5838587 w 8368365"/>
              <a:gd name="connsiteY33" fmla="*/ 194353 h 1885950"/>
              <a:gd name="connsiteX34" fmla="*/ 5649227 w 8368365"/>
              <a:gd name="connsiteY34" fmla="*/ 151164 h 1885950"/>
              <a:gd name="connsiteX35" fmla="*/ 5459868 w 8368365"/>
              <a:gd name="connsiteY35" fmla="*/ 131968 h 1885950"/>
              <a:gd name="connsiteX36" fmla="*/ 5273830 w 8368365"/>
              <a:gd name="connsiteY36" fmla="*/ 136767 h 1885950"/>
              <a:gd name="connsiteX37" fmla="*/ 5084470 w 8368365"/>
              <a:gd name="connsiteY37" fmla="*/ 160762 h 1885950"/>
              <a:gd name="connsiteX38" fmla="*/ 4898433 w 8368365"/>
              <a:gd name="connsiteY38" fmla="*/ 203951 h 1885950"/>
              <a:gd name="connsiteX39" fmla="*/ 4709074 w 8368365"/>
              <a:gd name="connsiteY39" fmla="*/ 259138 h 1885950"/>
              <a:gd name="connsiteX40" fmla="*/ 4523037 w 8368365"/>
              <a:gd name="connsiteY40" fmla="*/ 326322 h 1885950"/>
              <a:gd name="connsiteX41" fmla="*/ 4336999 w 8368365"/>
              <a:gd name="connsiteY41" fmla="*/ 405503 h 1885950"/>
              <a:gd name="connsiteX42" fmla="*/ 4147640 w 8368365"/>
              <a:gd name="connsiteY42" fmla="*/ 496681 h 1885950"/>
              <a:gd name="connsiteX43" fmla="*/ 3959941 w 8368365"/>
              <a:gd name="connsiteY43" fmla="*/ 590259 h 1885950"/>
              <a:gd name="connsiteX44" fmla="*/ 3770581 w 8368365"/>
              <a:gd name="connsiteY44" fmla="*/ 688636 h 1885950"/>
              <a:gd name="connsiteX45" fmla="*/ 3577899 w 8368365"/>
              <a:gd name="connsiteY45" fmla="*/ 791811 h 1885950"/>
              <a:gd name="connsiteX46" fmla="*/ 3430066 w 8368365"/>
              <a:gd name="connsiteY46" fmla="*/ 863794 h 1885950"/>
              <a:gd name="connsiteX47" fmla="*/ 3277249 w 8368365"/>
              <a:gd name="connsiteY47" fmla="*/ 928579 h 1885950"/>
              <a:gd name="connsiteX48" fmla="*/ 3117789 w 8368365"/>
              <a:gd name="connsiteY48" fmla="*/ 990964 h 1885950"/>
              <a:gd name="connsiteX49" fmla="*/ 2951684 w 8368365"/>
              <a:gd name="connsiteY49" fmla="*/ 1046151 h 1885950"/>
              <a:gd name="connsiteX50" fmla="*/ 2778935 w 8368365"/>
              <a:gd name="connsiteY50" fmla="*/ 1094139 h 1885950"/>
              <a:gd name="connsiteX51" fmla="*/ 2602864 w 8368365"/>
              <a:gd name="connsiteY51" fmla="*/ 1127731 h 1885950"/>
              <a:gd name="connsiteX52" fmla="*/ 2426792 w 8368365"/>
              <a:gd name="connsiteY52" fmla="*/ 1154125 h 1885950"/>
              <a:gd name="connsiteX53" fmla="*/ 2244077 w 8368365"/>
              <a:gd name="connsiteY53" fmla="*/ 1173320 h 1885950"/>
              <a:gd name="connsiteX54" fmla="*/ 2064684 w 8368365"/>
              <a:gd name="connsiteY54" fmla="*/ 1182918 h 1885950"/>
              <a:gd name="connsiteX55" fmla="*/ 1881968 w 8368365"/>
              <a:gd name="connsiteY55" fmla="*/ 1178119 h 1885950"/>
              <a:gd name="connsiteX56" fmla="*/ 1702575 w 8368365"/>
              <a:gd name="connsiteY56" fmla="*/ 1163723 h 1885950"/>
              <a:gd name="connsiteX57" fmla="*/ 1519860 w 8368365"/>
              <a:gd name="connsiteY57" fmla="*/ 1137329 h 1885950"/>
              <a:gd name="connsiteX58" fmla="*/ 1343788 w 8368365"/>
              <a:gd name="connsiteY58" fmla="*/ 1094139 h 1885950"/>
              <a:gd name="connsiteX59" fmla="*/ 1171039 w 8368365"/>
              <a:gd name="connsiteY59" fmla="*/ 1036553 h 1885950"/>
              <a:gd name="connsiteX60" fmla="*/ 998290 w 8368365"/>
              <a:gd name="connsiteY60" fmla="*/ 966969 h 1885950"/>
              <a:gd name="connsiteX61" fmla="*/ 833846 w 8368365"/>
              <a:gd name="connsiteY61" fmla="*/ 878191 h 1885950"/>
              <a:gd name="connsiteX62" fmla="*/ 674386 w 8368365"/>
              <a:gd name="connsiteY62" fmla="*/ 777414 h 1885950"/>
              <a:gd name="connsiteX63" fmla="*/ 521569 w 8368365"/>
              <a:gd name="connsiteY63" fmla="*/ 655044 h 1885950"/>
              <a:gd name="connsiteX64" fmla="*/ 377058 w 8368365"/>
              <a:gd name="connsiteY64" fmla="*/ 518276 h 1885950"/>
              <a:gd name="connsiteX65" fmla="*/ 240852 w 8368365"/>
              <a:gd name="connsiteY65" fmla="*/ 367112 h 1885950"/>
              <a:gd name="connsiteX66" fmla="*/ 112951 w 8368365"/>
              <a:gd name="connsiteY66" fmla="*/ 194353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368365" h="1885950">
                <a:moveTo>
                  <a:pt x="0" y="0"/>
                </a:moveTo>
                <a:lnTo>
                  <a:pt x="0" y="1885950"/>
                </a:lnTo>
                <a:lnTo>
                  <a:pt x="8368365" y="1885950"/>
                </a:lnTo>
                <a:lnTo>
                  <a:pt x="8368365" y="1588421"/>
                </a:lnTo>
                <a:lnTo>
                  <a:pt x="8368362" y="1588421"/>
                </a:lnTo>
                <a:lnTo>
                  <a:pt x="8368362" y="1062649"/>
                </a:lnTo>
                <a:lnTo>
                  <a:pt x="8368365" y="1062649"/>
                </a:lnTo>
                <a:lnTo>
                  <a:pt x="8368365" y="80633"/>
                </a:lnTo>
                <a:lnTo>
                  <a:pt x="8306655" y="181833"/>
                </a:lnTo>
                <a:lnTo>
                  <a:pt x="8236777" y="271789"/>
                </a:lnTo>
                <a:lnTo>
                  <a:pt x="8162361" y="350500"/>
                </a:lnTo>
                <a:lnTo>
                  <a:pt x="8083409" y="421715"/>
                </a:lnTo>
                <a:lnTo>
                  <a:pt x="7999918" y="485433"/>
                </a:lnTo>
                <a:lnTo>
                  <a:pt x="7912798" y="537907"/>
                </a:lnTo>
                <a:lnTo>
                  <a:pt x="7822955" y="584135"/>
                </a:lnTo>
                <a:lnTo>
                  <a:pt x="7728575" y="620367"/>
                </a:lnTo>
                <a:lnTo>
                  <a:pt x="7634194" y="650352"/>
                </a:lnTo>
                <a:lnTo>
                  <a:pt x="7537999" y="672841"/>
                </a:lnTo>
                <a:lnTo>
                  <a:pt x="7438173" y="686584"/>
                </a:lnTo>
                <a:lnTo>
                  <a:pt x="7340163" y="694080"/>
                </a:lnTo>
                <a:lnTo>
                  <a:pt x="7240338" y="696579"/>
                </a:lnTo>
                <a:lnTo>
                  <a:pt x="7142327" y="691582"/>
                </a:lnTo>
                <a:lnTo>
                  <a:pt x="7042502" y="681587"/>
                </a:lnTo>
                <a:lnTo>
                  <a:pt x="6946307" y="667843"/>
                </a:lnTo>
                <a:lnTo>
                  <a:pt x="6850111" y="650352"/>
                </a:lnTo>
                <a:lnTo>
                  <a:pt x="6755731" y="625364"/>
                </a:lnTo>
                <a:lnTo>
                  <a:pt x="6664980" y="596629"/>
                </a:lnTo>
                <a:lnTo>
                  <a:pt x="6577860" y="564145"/>
                </a:lnTo>
                <a:lnTo>
                  <a:pt x="6494370" y="530411"/>
                </a:lnTo>
                <a:lnTo>
                  <a:pt x="6463042" y="515873"/>
                </a:lnTo>
                <a:lnTo>
                  <a:pt x="6418292" y="482285"/>
                </a:lnTo>
                <a:lnTo>
                  <a:pt x="6222289" y="355115"/>
                </a:lnTo>
                <a:lnTo>
                  <a:pt x="6029608" y="259138"/>
                </a:lnTo>
                <a:lnTo>
                  <a:pt x="5838587" y="194353"/>
                </a:lnTo>
                <a:lnTo>
                  <a:pt x="5649227" y="151164"/>
                </a:lnTo>
                <a:lnTo>
                  <a:pt x="5459868" y="131968"/>
                </a:lnTo>
                <a:lnTo>
                  <a:pt x="5273830" y="136767"/>
                </a:lnTo>
                <a:lnTo>
                  <a:pt x="5084470" y="160762"/>
                </a:lnTo>
                <a:lnTo>
                  <a:pt x="4898433" y="203951"/>
                </a:lnTo>
                <a:lnTo>
                  <a:pt x="4709074" y="259138"/>
                </a:lnTo>
                <a:lnTo>
                  <a:pt x="4523037" y="326322"/>
                </a:lnTo>
                <a:lnTo>
                  <a:pt x="4336999" y="405503"/>
                </a:lnTo>
                <a:lnTo>
                  <a:pt x="4147640" y="496681"/>
                </a:lnTo>
                <a:lnTo>
                  <a:pt x="3959941" y="590259"/>
                </a:lnTo>
                <a:lnTo>
                  <a:pt x="3770581" y="688636"/>
                </a:lnTo>
                <a:lnTo>
                  <a:pt x="3577899" y="791811"/>
                </a:lnTo>
                <a:lnTo>
                  <a:pt x="3430066" y="863794"/>
                </a:lnTo>
                <a:lnTo>
                  <a:pt x="3277249" y="928579"/>
                </a:lnTo>
                <a:lnTo>
                  <a:pt x="3117789" y="990964"/>
                </a:lnTo>
                <a:lnTo>
                  <a:pt x="2951684" y="1046151"/>
                </a:lnTo>
                <a:lnTo>
                  <a:pt x="2778935" y="1094139"/>
                </a:lnTo>
                <a:lnTo>
                  <a:pt x="2602864" y="1127731"/>
                </a:lnTo>
                <a:lnTo>
                  <a:pt x="2426792" y="1154125"/>
                </a:lnTo>
                <a:lnTo>
                  <a:pt x="2244077" y="1173320"/>
                </a:lnTo>
                <a:lnTo>
                  <a:pt x="2064684" y="1182918"/>
                </a:lnTo>
                <a:lnTo>
                  <a:pt x="1881968" y="1178119"/>
                </a:lnTo>
                <a:lnTo>
                  <a:pt x="1702575" y="1163723"/>
                </a:lnTo>
                <a:lnTo>
                  <a:pt x="1519860" y="1137329"/>
                </a:lnTo>
                <a:lnTo>
                  <a:pt x="1343788" y="1094139"/>
                </a:lnTo>
                <a:lnTo>
                  <a:pt x="1171039" y="1036553"/>
                </a:lnTo>
                <a:lnTo>
                  <a:pt x="998290" y="966969"/>
                </a:lnTo>
                <a:lnTo>
                  <a:pt x="833846" y="878191"/>
                </a:lnTo>
                <a:lnTo>
                  <a:pt x="674386" y="777414"/>
                </a:lnTo>
                <a:lnTo>
                  <a:pt x="521569" y="655044"/>
                </a:lnTo>
                <a:lnTo>
                  <a:pt x="377058" y="518276"/>
                </a:lnTo>
                <a:lnTo>
                  <a:pt x="240852" y="367112"/>
                </a:lnTo>
                <a:lnTo>
                  <a:pt x="112951" y="194353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240" dirty="0"/>
          </a:p>
        </p:txBody>
      </p:sp>
      <p:sp>
        <p:nvSpPr>
          <p:cNvPr id="12" name="TextBox 32"/>
          <p:cNvSpPr txBox="1"/>
          <p:nvPr/>
        </p:nvSpPr>
        <p:spPr>
          <a:xfrm>
            <a:off x="2926080" y="13452517"/>
            <a:ext cx="15118080" cy="24560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5120" b="1" dirty="0">
                <a:solidFill>
                  <a:schemeClr val="bg2"/>
                </a:solidFill>
                <a:latin typeface="Raleway" panose="020B0503030101060003" pitchFamily="34" charset="0"/>
              </a:rPr>
              <a:t>Norma oficial mexicana relativa a los elementos y dispositivos de seguridad de los equipos  para izar en los centros de trabajo.</a:t>
            </a:r>
            <a:endParaRPr lang="en-US" sz="5120" b="1" dirty="0">
              <a:solidFill>
                <a:schemeClr val="bg2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Freeform 216"/>
          <p:cNvSpPr>
            <a:spLocks noEditPoints="1"/>
          </p:cNvSpPr>
          <p:nvPr/>
        </p:nvSpPr>
        <p:spPr bwMode="auto">
          <a:xfrm>
            <a:off x="1219200" y="14040458"/>
            <a:ext cx="1280160" cy="1280160"/>
          </a:xfrm>
          <a:custGeom>
            <a:avLst/>
            <a:gdLst/>
            <a:ahLst/>
            <a:cxnLst>
              <a:cxn ang="0">
                <a:pos x="229" y="140"/>
              </a:cxn>
              <a:cxn ang="0">
                <a:pos x="59" y="53"/>
              </a:cxn>
              <a:cxn ang="0">
                <a:pos x="84" y="39"/>
              </a:cxn>
              <a:cxn ang="0">
                <a:pos x="86" y="43"/>
              </a:cxn>
              <a:cxn ang="0">
                <a:pos x="85" y="47"/>
              </a:cxn>
              <a:cxn ang="0">
                <a:pos x="88" y="51"/>
              </a:cxn>
              <a:cxn ang="0">
                <a:pos x="77" y="59"/>
              </a:cxn>
              <a:cxn ang="0">
                <a:pos x="73" y="67"/>
              </a:cxn>
              <a:cxn ang="0">
                <a:pos x="69" y="74"/>
              </a:cxn>
              <a:cxn ang="0">
                <a:pos x="61" y="71"/>
              </a:cxn>
              <a:cxn ang="0">
                <a:pos x="58" y="67"/>
              </a:cxn>
              <a:cxn ang="0">
                <a:pos x="58" y="60"/>
              </a:cxn>
              <a:cxn ang="0">
                <a:pos x="58" y="56"/>
              </a:cxn>
              <a:cxn ang="0">
                <a:pos x="47" y="66"/>
              </a:cxn>
              <a:cxn ang="0">
                <a:pos x="40" y="74"/>
              </a:cxn>
              <a:cxn ang="0">
                <a:pos x="53" y="94"/>
              </a:cxn>
              <a:cxn ang="0">
                <a:pos x="48" y="103"/>
              </a:cxn>
              <a:cxn ang="0">
                <a:pos x="42" y="103"/>
              </a:cxn>
              <a:cxn ang="0">
                <a:pos x="34" y="113"/>
              </a:cxn>
              <a:cxn ang="0">
                <a:pos x="32" y="113"/>
              </a:cxn>
              <a:cxn ang="0">
                <a:pos x="32" y="116"/>
              </a:cxn>
              <a:cxn ang="0">
                <a:pos x="29" y="134"/>
              </a:cxn>
              <a:cxn ang="0">
                <a:pos x="44" y="154"/>
              </a:cxn>
              <a:cxn ang="0">
                <a:pos x="69" y="187"/>
              </a:cxn>
              <a:cxn ang="0">
                <a:pos x="222" y="132"/>
              </a:cxn>
              <a:cxn ang="0">
                <a:pos x="204" y="140"/>
              </a:cxn>
              <a:cxn ang="0">
                <a:pos x="168" y="115"/>
              </a:cxn>
              <a:cxn ang="0">
                <a:pos x="166" y="135"/>
              </a:cxn>
              <a:cxn ang="0">
                <a:pos x="143" y="104"/>
              </a:cxn>
              <a:cxn ang="0">
                <a:pos x="156" y="93"/>
              </a:cxn>
              <a:cxn ang="0">
                <a:pos x="143" y="101"/>
              </a:cxn>
              <a:cxn ang="0">
                <a:pos x="139" y="105"/>
              </a:cxn>
              <a:cxn ang="0">
                <a:pos x="129" y="98"/>
              </a:cxn>
              <a:cxn ang="0">
                <a:pos x="111" y="105"/>
              </a:cxn>
              <a:cxn ang="0">
                <a:pos x="110" y="91"/>
              </a:cxn>
              <a:cxn ang="0">
                <a:pos x="120" y="81"/>
              </a:cxn>
              <a:cxn ang="0">
                <a:pos x="132" y="79"/>
              </a:cxn>
              <a:cxn ang="0">
                <a:pos x="141" y="70"/>
              </a:cxn>
              <a:cxn ang="0">
                <a:pos x="134" y="71"/>
              </a:cxn>
              <a:cxn ang="0">
                <a:pos x="124" y="72"/>
              </a:cxn>
              <a:cxn ang="0">
                <a:pos x="119" y="67"/>
              </a:cxn>
              <a:cxn ang="0">
                <a:pos x="136" y="53"/>
              </a:cxn>
              <a:cxn ang="0">
                <a:pos x="161" y="59"/>
              </a:cxn>
              <a:cxn ang="0">
                <a:pos x="181" y="41"/>
              </a:cxn>
              <a:cxn ang="0">
                <a:pos x="173" y="91"/>
              </a:cxn>
              <a:cxn ang="0">
                <a:pos x="175" y="100"/>
              </a:cxn>
              <a:cxn ang="0">
                <a:pos x="138" y="28"/>
              </a:cxn>
              <a:cxn ang="0">
                <a:pos x="133" y="30"/>
              </a:cxn>
              <a:cxn ang="0">
                <a:pos x="106" y="76"/>
              </a:cxn>
              <a:cxn ang="0">
                <a:pos x="100" y="84"/>
              </a:cxn>
              <a:cxn ang="0">
                <a:pos x="121" y="106"/>
              </a:cxn>
              <a:cxn ang="0">
                <a:pos x="159" y="133"/>
              </a:cxn>
              <a:cxn ang="0">
                <a:pos x="156" y="171"/>
              </a:cxn>
              <a:cxn ang="0">
                <a:pos x="127" y="166"/>
              </a:cxn>
              <a:cxn ang="0">
                <a:pos x="100" y="143"/>
              </a:cxn>
              <a:cxn ang="0">
                <a:pos x="84" y="62"/>
              </a:cxn>
              <a:cxn ang="0">
                <a:pos x="165" y="169"/>
              </a:cxn>
              <a:cxn ang="0">
                <a:pos x="140" y="107"/>
              </a:cxn>
              <a:cxn ang="0">
                <a:pos x="123" y="99"/>
              </a:cxn>
              <a:cxn ang="0">
                <a:pos x="85" y="48"/>
              </a:cxn>
              <a:cxn ang="0">
                <a:pos x="57" y="96"/>
              </a:cxn>
              <a:cxn ang="0">
                <a:pos x="41" y="137"/>
              </a:cxn>
              <a:cxn ang="0">
                <a:pos x="206" y="140"/>
              </a:cxn>
            </a:cxnLst>
            <a:rect l="0" t="0" r="r" b="b"/>
            <a:pathLst>
              <a:path w="256" h="256">
                <a:moveTo>
                  <a:pt x="128" y="256"/>
                </a:moveTo>
                <a:cubicBezTo>
                  <a:pt x="57" y="256"/>
                  <a:pt x="0" y="199"/>
                  <a:pt x="0" y="128"/>
                </a:cubicBez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moveTo>
                  <a:pt x="200" y="53"/>
                </a:moveTo>
                <a:cubicBezTo>
                  <a:pt x="199" y="53"/>
                  <a:pt x="199" y="53"/>
                  <a:pt x="198" y="53"/>
                </a:cubicBezTo>
                <a:cubicBezTo>
                  <a:pt x="198" y="53"/>
                  <a:pt x="198" y="52"/>
                  <a:pt x="198" y="52"/>
                </a:cubicBezTo>
                <a:cubicBezTo>
                  <a:pt x="198" y="52"/>
                  <a:pt x="198" y="52"/>
                  <a:pt x="198" y="51"/>
                </a:cubicBezTo>
                <a:cubicBezTo>
                  <a:pt x="198" y="51"/>
                  <a:pt x="197" y="51"/>
                  <a:pt x="197" y="50"/>
                </a:cubicBezTo>
                <a:cubicBezTo>
                  <a:pt x="197" y="50"/>
                  <a:pt x="197" y="50"/>
                  <a:pt x="197" y="50"/>
                </a:cubicBezTo>
                <a:cubicBezTo>
                  <a:pt x="197" y="51"/>
                  <a:pt x="197" y="51"/>
                  <a:pt x="197" y="51"/>
                </a:cubicBezTo>
                <a:cubicBezTo>
                  <a:pt x="197" y="51"/>
                  <a:pt x="197" y="51"/>
                  <a:pt x="197" y="52"/>
                </a:cubicBezTo>
                <a:cubicBezTo>
                  <a:pt x="197" y="52"/>
                  <a:pt x="197" y="53"/>
                  <a:pt x="197" y="53"/>
                </a:cubicBezTo>
                <a:cubicBezTo>
                  <a:pt x="197" y="54"/>
                  <a:pt x="197" y="54"/>
                  <a:pt x="198" y="54"/>
                </a:cubicBezTo>
                <a:cubicBezTo>
                  <a:pt x="198" y="55"/>
                  <a:pt x="198" y="55"/>
                  <a:pt x="197" y="55"/>
                </a:cubicBezTo>
                <a:cubicBezTo>
                  <a:pt x="197" y="55"/>
                  <a:pt x="197" y="56"/>
                  <a:pt x="197" y="56"/>
                </a:cubicBezTo>
                <a:cubicBezTo>
                  <a:pt x="197" y="56"/>
                  <a:pt x="197" y="57"/>
                  <a:pt x="196" y="57"/>
                </a:cubicBezTo>
                <a:cubicBezTo>
                  <a:pt x="196" y="57"/>
                  <a:pt x="196" y="57"/>
                  <a:pt x="195" y="57"/>
                </a:cubicBezTo>
                <a:cubicBezTo>
                  <a:pt x="196" y="58"/>
                  <a:pt x="196" y="58"/>
                  <a:pt x="196" y="58"/>
                </a:cubicBezTo>
                <a:cubicBezTo>
                  <a:pt x="195" y="58"/>
                  <a:pt x="195" y="58"/>
                  <a:pt x="195" y="58"/>
                </a:cubicBezTo>
                <a:cubicBezTo>
                  <a:pt x="195" y="58"/>
                  <a:pt x="194" y="58"/>
                  <a:pt x="194" y="58"/>
                </a:cubicBezTo>
                <a:cubicBezTo>
                  <a:pt x="194" y="58"/>
                  <a:pt x="193" y="58"/>
                  <a:pt x="193" y="58"/>
                </a:cubicBezTo>
                <a:cubicBezTo>
                  <a:pt x="193" y="59"/>
                  <a:pt x="194" y="59"/>
                  <a:pt x="195" y="59"/>
                </a:cubicBezTo>
                <a:cubicBezTo>
                  <a:pt x="195" y="59"/>
                  <a:pt x="195" y="59"/>
                  <a:pt x="195" y="59"/>
                </a:cubicBezTo>
                <a:cubicBezTo>
                  <a:pt x="196" y="59"/>
                  <a:pt x="196" y="59"/>
                  <a:pt x="196" y="59"/>
                </a:cubicBezTo>
                <a:cubicBezTo>
                  <a:pt x="197" y="58"/>
                  <a:pt x="197" y="58"/>
                  <a:pt x="198" y="58"/>
                </a:cubicBezTo>
                <a:cubicBezTo>
                  <a:pt x="198" y="57"/>
                  <a:pt x="198" y="57"/>
                  <a:pt x="198" y="57"/>
                </a:cubicBezTo>
                <a:cubicBezTo>
                  <a:pt x="199" y="57"/>
                  <a:pt x="199" y="57"/>
                  <a:pt x="199" y="57"/>
                </a:cubicBezTo>
                <a:cubicBezTo>
                  <a:pt x="199" y="56"/>
                  <a:pt x="199" y="56"/>
                  <a:pt x="199" y="56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54"/>
                  <a:pt x="200" y="54"/>
                  <a:pt x="201" y="54"/>
                </a:cubicBezTo>
                <a:cubicBezTo>
                  <a:pt x="201" y="54"/>
                  <a:pt x="200" y="53"/>
                  <a:pt x="200" y="53"/>
                </a:cubicBezTo>
                <a:cubicBezTo>
                  <a:pt x="200" y="53"/>
                  <a:pt x="200" y="53"/>
                  <a:pt x="200" y="53"/>
                </a:cubicBezTo>
                <a:moveTo>
                  <a:pt x="203" y="56"/>
                </a:moveTo>
                <a:cubicBezTo>
                  <a:pt x="203" y="56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202" y="56"/>
                  <a:pt x="203" y="56"/>
                  <a:pt x="203" y="56"/>
                </a:cubicBezTo>
                <a:cubicBezTo>
                  <a:pt x="202" y="55"/>
                  <a:pt x="202" y="55"/>
                  <a:pt x="202" y="55"/>
                </a:cubicBezTo>
                <a:cubicBezTo>
                  <a:pt x="202" y="55"/>
                  <a:pt x="202" y="56"/>
                  <a:pt x="202" y="56"/>
                </a:cubicBezTo>
                <a:cubicBezTo>
                  <a:pt x="202" y="57"/>
                  <a:pt x="203" y="57"/>
                  <a:pt x="203" y="56"/>
                </a:cubicBezTo>
                <a:cubicBezTo>
                  <a:pt x="203" y="56"/>
                  <a:pt x="203" y="56"/>
                  <a:pt x="203" y="56"/>
                </a:cubicBezTo>
                <a:moveTo>
                  <a:pt x="231" y="143"/>
                </a:moveTo>
                <a:cubicBezTo>
                  <a:pt x="231" y="141"/>
                  <a:pt x="231" y="138"/>
                  <a:pt x="232" y="136"/>
                </a:cubicBezTo>
                <a:cubicBezTo>
                  <a:pt x="232" y="136"/>
                  <a:pt x="232" y="136"/>
                  <a:pt x="232" y="136"/>
                </a:cubicBezTo>
                <a:cubicBezTo>
                  <a:pt x="231" y="136"/>
                  <a:pt x="231" y="136"/>
                  <a:pt x="231" y="136"/>
                </a:cubicBezTo>
                <a:cubicBezTo>
                  <a:pt x="231" y="135"/>
                  <a:pt x="231" y="136"/>
                  <a:pt x="230" y="136"/>
                </a:cubicBezTo>
                <a:cubicBezTo>
                  <a:pt x="230" y="136"/>
                  <a:pt x="230" y="136"/>
                  <a:pt x="230" y="136"/>
                </a:cubicBezTo>
                <a:cubicBezTo>
                  <a:pt x="230" y="135"/>
                  <a:pt x="230" y="135"/>
                  <a:pt x="230" y="135"/>
                </a:cubicBezTo>
                <a:cubicBezTo>
                  <a:pt x="229" y="135"/>
                  <a:pt x="229" y="135"/>
                  <a:pt x="229" y="135"/>
                </a:cubicBezTo>
                <a:cubicBezTo>
                  <a:pt x="229" y="135"/>
                  <a:pt x="229" y="135"/>
                  <a:pt x="229" y="136"/>
                </a:cubicBezTo>
                <a:cubicBezTo>
                  <a:pt x="229" y="136"/>
                  <a:pt x="229" y="136"/>
                  <a:pt x="229" y="136"/>
                </a:cubicBezTo>
                <a:cubicBezTo>
                  <a:pt x="228" y="137"/>
                  <a:pt x="227" y="139"/>
                  <a:pt x="228" y="140"/>
                </a:cubicBezTo>
                <a:cubicBezTo>
                  <a:pt x="228" y="140"/>
                  <a:pt x="228" y="140"/>
                  <a:pt x="229" y="140"/>
                </a:cubicBezTo>
                <a:cubicBezTo>
                  <a:pt x="229" y="140"/>
                  <a:pt x="229" y="140"/>
                  <a:pt x="229" y="141"/>
                </a:cubicBezTo>
                <a:cubicBezTo>
                  <a:pt x="229" y="140"/>
                  <a:pt x="229" y="140"/>
                  <a:pt x="229" y="140"/>
                </a:cubicBezTo>
                <a:cubicBezTo>
                  <a:pt x="229" y="142"/>
                  <a:pt x="229" y="143"/>
                  <a:pt x="231" y="142"/>
                </a:cubicBezTo>
                <a:cubicBezTo>
                  <a:pt x="231" y="143"/>
                  <a:pt x="231" y="143"/>
                  <a:pt x="231" y="143"/>
                </a:cubicBezTo>
                <a:moveTo>
                  <a:pt x="28" y="153"/>
                </a:moveTo>
                <a:cubicBezTo>
                  <a:pt x="28" y="152"/>
                  <a:pt x="27" y="152"/>
                  <a:pt x="28" y="151"/>
                </a:cubicBezTo>
                <a:cubicBezTo>
                  <a:pt x="28" y="151"/>
                  <a:pt x="29" y="151"/>
                  <a:pt x="29" y="151"/>
                </a:cubicBezTo>
                <a:cubicBezTo>
                  <a:pt x="29" y="151"/>
                  <a:pt x="29" y="151"/>
                  <a:pt x="29" y="152"/>
                </a:cubicBezTo>
                <a:cubicBezTo>
                  <a:pt x="29" y="152"/>
                  <a:pt x="29" y="151"/>
                  <a:pt x="29" y="151"/>
                </a:cubicBezTo>
                <a:cubicBezTo>
                  <a:pt x="29" y="151"/>
                  <a:pt x="29" y="151"/>
                  <a:pt x="29" y="151"/>
                </a:cubicBezTo>
                <a:cubicBezTo>
                  <a:pt x="30" y="151"/>
                  <a:pt x="31" y="151"/>
                  <a:pt x="31" y="151"/>
                </a:cubicBezTo>
                <a:cubicBezTo>
                  <a:pt x="31" y="150"/>
                  <a:pt x="30" y="150"/>
                  <a:pt x="30" y="150"/>
                </a:cubicBezTo>
                <a:cubicBezTo>
                  <a:pt x="30" y="149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49"/>
                  <a:pt x="31" y="149"/>
                  <a:pt x="31" y="149"/>
                </a:cubicBezTo>
                <a:cubicBezTo>
                  <a:pt x="31" y="149"/>
                  <a:pt x="30" y="149"/>
                  <a:pt x="30" y="149"/>
                </a:cubicBezTo>
                <a:cubicBezTo>
                  <a:pt x="30" y="149"/>
                  <a:pt x="30" y="149"/>
                  <a:pt x="29" y="149"/>
                </a:cubicBezTo>
                <a:cubicBezTo>
                  <a:pt x="29" y="149"/>
                  <a:pt x="29" y="149"/>
                  <a:pt x="29" y="149"/>
                </a:cubicBezTo>
                <a:cubicBezTo>
                  <a:pt x="28" y="149"/>
                  <a:pt x="28" y="149"/>
                  <a:pt x="28" y="150"/>
                </a:cubicBezTo>
                <a:cubicBezTo>
                  <a:pt x="28" y="150"/>
                  <a:pt x="28" y="150"/>
                  <a:pt x="28" y="150"/>
                </a:cubicBezTo>
                <a:cubicBezTo>
                  <a:pt x="28" y="150"/>
                  <a:pt x="28" y="151"/>
                  <a:pt x="27" y="151"/>
                </a:cubicBezTo>
                <a:cubicBezTo>
                  <a:pt x="27" y="151"/>
                  <a:pt x="27" y="151"/>
                  <a:pt x="27" y="151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6" y="150"/>
                </a:cubicBezTo>
                <a:cubicBezTo>
                  <a:pt x="26" y="150"/>
                  <a:pt x="26" y="150"/>
                  <a:pt x="26" y="150"/>
                </a:cubicBezTo>
                <a:cubicBezTo>
                  <a:pt x="27" y="151"/>
                  <a:pt x="27" y="152"/>
                  <a:pt x="27" y="153"/>
                </a:cubicBezTo>
                <a:cubicBezTo>
                  <a:pt x="27" y="153"/>
                  <a:pt x="27" y="153"/>
                  <a:pt x="28" y="153"/>
                </a:cubicBezTo>
                <a:moveTo>
                  <a:pt x="32" y="112"/>
                </a:move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moveTo>
                  <a:pt x="30" y="94"/>
                </a:move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30" y="93"/>
                </a:cubicBezTo>
                <a:cubicBezTo>
                  <a:pt x="30" y="93"/>
                  <a:pt x="30" y="94"/>
                  <a:pt x="30" y="94"/>
                </a:cubicBezTo>
                <a:moveTo>
                  <a:pt x="59" y="53"/>
                </a:moveTo>
                <a:cubicBezTo>
                  <a:pt x="59" y="53"/>
                  <a:pt x="59" y="53"/>
                  <a:pt x="59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3"/>
                  <a:pt x="58" y="53"/>
                  <a:pt x="58" y="53"/>
                </a:cubicBezTo>
                <a:cubicBezTo>
                  <a:pt x="58" y="53"/>
                  <a:pt x="58" y="53"/>
                  <a:pt x="59" y="52"/>
                </a:cubicBezTo>
                <a:cubicBezTo>
                  <a:pt x="58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7" y="52"/>
                  <a:pt x="57" y="52"/>
                  <a:pt x="56" y="53"/>
                </a:cubicBezTo>
                <a:cubicBezTo>
                  <a:pt x="57" y="53"/>
                  <a:pt x="57" y="53"/>
                  <a:pt x="57" y="53"/>
                </a:cubicBezTo>
                <a:cubicBezTo>
                  <a:pt x="57" y="53"/>
                  <a:pt x="58" y="53"/>
                  <a:pt x="58" y="53"/>
                </a:cubicBezTo>
                <a:cubicBezTo>
                  <a:pt x="58" y="53"/>
                  <a:pt x="59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moveTo>
                  <a:pt x="54" y="55"/>
                </a:move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moveTo>
                  <a:pt x="83" y="34"/>
                </a:moveTo>
                <a:cubicBezTo>
                  <a:pt x="83" y="34"/>
                  <a:pt x="83" y="34"/>
                  <a:pt x="83" y="34"/>
                </a:cubicBezTo>
                <a:cubicBezTo>
                  <a:pt x="83" y="35"/>
                  <a:pt x="84" y="35"/>
                  <a:pt x="84" y="35"/>
                </a:cubicBezTo>
                <a:cubicBezTo>
                  <a:pt x="84" y="35"/>
                  <a:pt x="83" y="35"/>
                  <a:pt x="83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4"/>
                  <a:pt x="83" y="34"/>
                </a:cubicBezTo>
                <a:cubicBezTo>
                  <a:pt x="83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6"/>
                  <a:pt x="81" y="3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6"/>
                  <a:pt x="82" y="36"/>
                  <a:pt x="82" y="36"/>
                </a:cubicBezTo>
                <a:cubicBezTo>
                  <a:pt x="82" y="36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6"/>
                  <a:pt x="83" y="36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36"/>
                  <a:pt x="84" y="37"/>
                  <a:pt x="84" y="37"/>
                </a:cubicBezTo>
                <a:cubicBezTo>
                  <a:pt x="84" y="37"/>
                  <a:pt x="84" y="36"/>
                  <a:pt x="84" y="36"/>
                </a:cubicBezTo>
                <a:cubicBezTo>
                  <a:pt x="83" y="36"/>
                  <a:pt x="83" y="37"/>
                  <a:pt x="83" y="37"/>
                </a:cubicBezTo>
                <a:cubicBezTo>
                  <a:pt x="83" y="37"/>
                  <a:pt x="83" y="37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2" y="37"/>
                  <a:pt x="82" y="37"/>
                </a:cubicBezTo>
                <a:cubicBezTo>
                  <a:pt x="82" y="37"/>
                  <a:pt x="83" y="38"/>
                  <a:pt x="83" y="38"/>
                </a:cubicBezTo>
                <a:cubicBezTo>
                  <a:pt x="83" y="37"/>
                  <a:pt x="83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5" y="38"/>
                  <a:pt x="85" y="37"/>
                  <a:pt x="85" y="37"/>
                </a:cubicBezTo>
                <a:cubicBezTo>
                  <a:pt x="85" y="37"/>
                  <a:pt x="86" y="37"/>
                  <a:pt x="86" y="38"/>
                </a:cubicBezTo>
                <a:cubicBezTo>
                  <a:pt x="86" y="38"/>
                  <a:pt x="86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3" y="38"/>
                  <a:pt x="83" y="38"/>
                </a:cubicBezTo>
                <a:cubicBezTo>
                  <a:pt x="83" y="38"/>
                  <a:pt x="83" y="38"/>
                  <a:pt x="83" y="38"/>
                </a:cubicBezTo>
                <a:cubicBezTo>
                  <a:pt x="83" y="38"/>
                  <a:pt x="84" y="39"/>
                  <a:pt x="84" y="39"/>
                </a:cubicBezTo>
                <a:cubicBezTo>
                  <a:pt x="84" y="39"/>
                  <a:pt x="83" y="39"/>
                  <a:pt x="83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5" y="39"/>
                  <a:pt x="85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6" y="39"/>
                  <a:pt x="87" y="40"/>
                  <a:pt x="86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85" y="40"/>
                  <a:pt x="85" y="41"/>
                  <a:pt x="85" y="41"/>
                </a:cubicBezTo>
                <a:cubicBezTo>
                  <a:pt x="85" y="41"/>
                  <a:pt x="85" y="41"/>
                  <a:pt x="85" y="41"/>
                </a:cubicBezTo>
                <a:cubicBezTo>
                  <a:pt x="84" y="41"/>
                  <a:pt x="84" y="41"/>
                  <a:pt x="84" y="41"/>
                </a:cubicBezTo>
                <a:cubicBezTo>
                  <a:pt x="84" y="41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4" y="41"/>
                  <a:pt x="84" y="41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3" y="40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2" y="41"/>
                  <a:pt x="82" y="41"/>
                </a:cubicBezTo>
                <a:cubicBezTo>
                  <a:pt x="82" y="41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2" y="41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3"/>
                  <a:pt x="80" y="43"/>
                  <a:pt x="81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1" y="43"/>
                  <a:pt x="81" y="43"/>
                  <a:pt x="82" y="43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3" y="42"/>
                  <a:pt x="83" y="42"/>
                </a:cubicBezTo>
                <a:cubicBezTo>
                  <a:pt x="83" y="42"/>
                  <a:pt x="83" y="42"/>
                  <a:pt x="83" y="42"/>
                </a:cubicBezTo>
                <a:cubicBezTo>
                  <a:pt x="83" y="43"/>
                  <a:pt x="83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4" y="43"/>
                  <a:pt x="8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3"/>
                  <a:pt x="85" y="43"/>
                </a:cubicBezTo>
                <a:cubicBezTo>
                  <a:pt x="85" y="43"/>
                  <a:pt x="85" y="43"/>
                  <a:pt x="86" y="43"/>
                </a:cubicBezTo>
                <a:cubicBezTo>
                  <a:pt x="86" y="44"/>
                  <a:pt x="86" y="43"/>
                  <a:pt x="87" y="43"/>
                </a:cubicBezTo>
                <a:cubicBezTo>
                  <a:pt x="87" y="43"/>
                  <a:pt x="87" y="44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4"/>
                  <a:pt x="87" y="44"/>
                  <a:pt x="87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5"/>
                </a:cubicBezTo>
                <a:cubicBezTo>
                  <a:pt x="88" y="45"/>
                  <a:pt x="88" y="44"/>
                  <a:pt x="88" y="44"/>
                </a:cubicBezTo>
                <a:cubicBezTo>
                  <a:pt x="88" y="44"/>
                  <a:pt x="88" y="44"/>
                  <a:pt x="89" y="44"/>
                </a:cubicBezTo>
                <a:cubicBezTo>
                  <a:pt x="89" y="44"/>
                  <a:pt x="89" y="44"/>
                  <a:pt x="89" y="44"/>
                </a:cubicBezTo>
                <a:cubicBezTo>
                  <a:pt x="89" y="44"/>
                  <a:pt x="89" y="44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6"/>
                  <a:pt x="91" y="46"/>
                  <a:pt x="90" y="46"/>
                </a:cubicBezTo>
                <a:cubicBezTo>
                  <a:pt x="90" y="46"/>
                  <a:pt x="90" y="46"/>
                  <a:pt x="90" y="46"/>
                </a:cubicBezTo>
                <a:cubicBezTo>
                  <a:pt x="90" y="46"/>
                  <a:pt x="90" y="46"/>
                  <a:pt x="90" y="46"/>
                </a:cubicBezTo>
                <a:cubicBezTo>
                  <a:pt x="90" y="46"/>
                  <a:pt x="89" y="46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6"/>
                  <a:pt x="90" y="46"/>
                  <a:pt x="89" y="46"/>
                </a:cubicBezTo>
                <a:cubicBezTo>
                  <a:pt x="89" y="46"/>
                  <a:pt x="89" y="46"/>
                  <a:pt x="89" y="46"/>
                </a:cubicBezTo>
                <a:cubicBezTo>
                  <a:pt x="89" y="46"/>
                  <a:pt x="89" y="47"/>
                  <a:pt x="88" y="46"/>
                </a:cubicBezTo>
                <a:cubicBezTo>
                  <a:pt x="88" y="46"/>
                  <a:pt x="88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5"/>
                  <a:pt x="86" y="45"/>
                  <a:pt x="86" y="45"/>
                </a:cubicBezTo>
                <a:cubicBezTo>
                  <a:pt x="86" y="45"/>
                  <a:pt x="86" y="45"/>
                  <a:pt x="86" y="45"/>
                </a:cubicBezTo>
                <a:cubicBezTo>
                  <a:pt x="85" y="45"/>
                  <a:pt x="85" y="45"/>
                  <a:pt x="85" y="45"/>
                </a:cubicBezTo>
                <a:cubicBezTo>
                  <a:pt x="84" y="45"/>
                  <a:pt x="84" y="46"/>
                  <a:pt x="84" y="46"/>
                </a:cubicBezTo>
                <a:cubicBezTo>
                  <a:pt x="83" y="45"/>
                  <a:pt x="83" y="45"/>
                  <a:pt x="82" y="45"/>
                </a:cubicBezTo>
                <a:cubicBezTo>
                  <a:pt x="82" y="45"/>
                  <a:pt x="82" y="45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1" y="45"/>
                  <a:pt x="81" y="45"/>
                  <a:pt x="82" y="45"/>
                </a:cubicBezTo>
                <a:cubicBezTo>
                  <a:pt x="82" y="45"/>
                  <a:pt x="82" y="45"/>
                  <a:pt x="82" y="45"/>
                </a:cubicBezTo>
                <a:cubicBezTo>
                  <a:pt x="82" y="45"/>
                  <a:pt x="83" y="45"/>
                  <a:pt x="83" y="46"/>
                </a:cubicBezTo>
                <a:cubicBezTo>
                  <a:pt x="83" y="46"/>
                  <a:pt x="83" y="46"/>
                  <a:pt x="82" y="46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46"/>
                  <a:pt x="82" y="46"/>
                  <a:pt x="82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84" y="46"/>
                  <a:pt x="84" y="46"/>
                  <a:pt x="84" y="46"/>
                </a:cubicBezTo>
                <a:cubicBezTo>
                  <a:pt x="85" y="46"/>
                  <a:pt x="85" y="45"/>
                  <a:pt x="85" y="45"/>
                </a:cubicBezTo>
                <a:cubicBezTo>
                  <a:pt x="85" y="45"/>
                  <a:pt x="85" y="46"/>
                  <a:pt x="85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6"/>
                  <a:pt x="85" y="47"/>
                  <a:pt x="85" y="47"/>
                </a:cubicBezTo>
                <a:cubicBezTo>
                  <a:pt x="85" y="47"/>
                  <a:pt x="84" y="47"/>
                  <a:pt x="84" y="47"/>
                </a:cubicBezTo>
                <a:cubicBezTo>
                  <a:pt x="84" y="47"/>
                  <a:pt x="84" y="47"/>
                  <a:pt x="84" y="47"/>
                </a:cubicBezTo>
                <a:cubicBezTo>
                  <a:pt x="84" y="47"/>
                  <a:pt x="83" y="47"/>
                  <a:pt x="83" y="47"/>
                </a:cubicBezTo>
                <a:cubicBezTo>
                  <a:pt x="83" y="47"/>
                  <a:pt x="83" y="47"/>
                  <a:pt x="83" y="47"/>
                </a:cubicBezTo>
                <a:cubicBezTo>
                  <a:pt x="84" y="48"/>
                  <a:pt x="83" y="48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5" y="48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6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6" y="48"/>
                  <a:pt x="85" y="48"/>
                  <a:pt x="85" y="48"/>
                </a:cubicBezTo>
                <a:cubicBezTo>
                  <a:pt x="85" y="48"/>
                  <a:pt x="85" y="49"/>
                  <a:pt x="85" y="49"/>
                </a:cubicBezTo>
                <a:cubicBezTo>
                  <a:pt x="85" y="49"/>
                  <a:pt x="84" y="49"/>
                  <a:pt x="84" y="49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9"/>
                  <a:pt x="84" y="49"/>
                  <a:pt x="85" y="49"/>
                </a:cubicBezTo>
                <a:cubicBezTo>
                  <a:pt x="85" y="49"/>
                  <a:pt x="85" y="49"/>
                  <a:pt x="85" y="49"/>
                </a:cubicBezTo>
                <a:cubicBezTo>
                  <a:pt x="85" y="49"/>
                  <a:pt x="85" y="49"/>
                  <a:pt x="85" y="49"/>
                </a:cubicBezTo>
                <a:cubicBezTo>
                  <a:pt x="85" y="49"/>
                  <a:pt x="86" y="49"/>
                  <a:pt x="86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6" y="48"/>
                  <a:pt x="87" y="48"/>
                  <a:pt x="87" y="47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47"/>
                  <a:pt x="87" y="47"/>
                  <a:pt x="87" y="48"/>
                </a:cubicBezTo>
                <a:cubicBezTo>
                  <a:pt x="87" y="48"/>
                  <a:pt x="88" y="47"/>
                  <a:pt x="88" y="47"/>
                </a:cubicBezTo>
                <a:cubicBezTo>
                  <a:pt x="88" y="47"/>
                  <a:pt x="89" y="47"/>
                  <a:pt x="89" y="47"/>
                </a:cubicBezTo>
                <a:cubicBezTo>
                  <a:pt x="89" y="47"/>
                  <a:pt x="89" y="47"/>
                  <a:pt x="90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90" y="47"/>
                  <a:pt x="90" y="47"/>
                  <a:pt x="90" y="46"/>
                </a:cubicBezTo>
                <a:cubicBezTo>
                  <a:pt x="91" y="47"/>
                  <a:pt x="91" y="47"/>
                  <a:pt x="91" y="47"/>
                </a:cubicBezTo>
                <a:cubicBezTo>
                  <a:pt x="91" y="47"/>
                  <a:pt x="90" y="47"/>
                  <a:pt x="90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90" y="47"/>
                  <a:pt x="90" y="47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89" y="48"/>
                  <a:pt x="89" y="48"/>
                </a:cubicBezTo>
                <a:cubicBezTo>
                  <a:pt x="89" y="49"/>
                  <a:pt x="89" y="49"/>
                  <a:pt x="90" y="49"/>
                </a:cubicBezTo>
                <a:cubicBezTo>
                  <a:pt x="90" y="49"/>
                  <a:pt x="90" y="49"/>
                  <a:pt x="90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50"/>
                  <a:pt x="89" y="50"/>
                </a:cubicBezTo>
                <a:cubicBezTo>
                  <a:pt x="89" y="50"/>
                  <a:pt x="89" y="50"/>
                  <a:pt x="88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89" y="50"/>
                  <a:pt x="89" y="51"/>
                  <a:pt x="89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7" y="52"/>
                  <a:pt x="87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86" y="52"/>
                  <a:pt x="86" y="52"/>
                  <a:pt x="86" y="52"/>
                </a:cubicBezTo>
                <a:cubicBezTo>
                  <a:pt x="86" y="53"/>
                  <a:pt x="86" y="53"/>
                  <a:pt x="85" y="53"/>
                </a:cubicBezTo>
                <a:cubicBezTo>
                  <a:pt x="85" y="53"/>
                  <a:pt x="85" y="53"/>
                  <a:pt x="85" y="53"/>
                </a:cubicBezTo>
                <a:cubicBezTo>
                  <a:pt x="85" y="53"/>
                  <a:pt x="85" y="53"/>
                  <a:pt x="85" y="53"/>
                </a:cubicBezTo>
                <a:cubicBezTo>
                  <a:pt x="85" y="53"/>
                  <a:pt x="84" y="53"/>
                  <a:pt x="84" y="53"/>
                </a:cubicBezTo>
                <a:cubicBezTo>
                  <a:pt x="84" y="53"/>
                  <a:pt x="85" y="53"/>
                  <a:pt x="85" y="53"/>
                </a:cubicBezTo>
                <a:cubicBezTo>
                  <a:pt x="85" y="54"/>
                  <a:pt x="84" y="54"/>
                  <a:pt x="84" y="54"/>
                </a:cubicBezTo>
                <a:cubicBezTo>
                  <a:pt x="84" y="53"/>
                  <a:pt x="84" y="54"/>
                  <a:pt x="84" y="53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4" y="54"/>
                  <a:pt x="83" y="54"/>
                </a:cubicBezTo>
                <a:cubicBezTo>
                  <a:pt x="83" y="54"/>
                  <a:pt x="83" y="54"/>
                  <a:pt x="83" y="54"/>
                </a:cubicBezTo>
                <a:cubicBezTo>
                  <a:pt x="83" y="54"/>
                  <a:pt x="83" y="54"/>
                  <a:pt x="82" y="54"/>
                </a:cubicBezTo>
                <a:cubicBezTo>
                  <a:pt x="82" y="54"/>
                  <a:pt x="82" y="54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3" y="54"/>
                  <a:pt x="82" y="55"/>
                  <a:pt x="82" y="55"/>
                </a:cubicBezTo>
                <a:cubicBezTo>
                  <a:pt x="82" y="55"/>
                  <a:pt x="82" y="55"/>
                  <a:pt x="82" y="55"/>
                </a:cubicBezTo>
                <a:cubicBezTo>
                  <a:pt x="82" y="55"/>
                  <a:pt x="82" y="55"/>
                  <a:pt x="81" y="55"/>
                </a:cubicBezTo>
                <a:cubicBezTo>
                  <a:pt x="81" y="56"/>
                  <a:pt x="82" y="56"/>
                  <a:pt x="81" y="56"/>
                </a:cubicBezTo>
                <a:cubicBezTo>
                  <a:pt x="81" y="56"/>
                  <a:pt x="81" y="56"/>
                  <a:pt x="81" y="56"/>
                </a:cubicBezTo>
                <a:cubicBezTo>
                  <a:pt x="81" y="56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8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81" y="58"/>
                  <a:pt x="81" y="59"/>
                </a:cubicBezTo>
                <a:cubicBezTo>
                  <a:pt x="81" y="59"/>
                  <a:pt x="81" y="59"/>
                  <a:pt x="80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0" y="59"/>
                  <a:pt x="79" y="59"/>
                  <a:pt x="79" y="59"/>
                </a:cubicBezTo>
                <a:cubicBezTo>
                  <a:pt x="79" y="59"/>
                  <a:pt x="80" y="59"/>
                  <a:pt x="80" y="59"/>
                </a:cubicBezTo>
                <a:cubicBezTo>
                  <a:pt x="80" y="59"/>
                  <a:pt x="79" y="59"/>
                  <a:pt x="79" y="59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59"/>
                </a:cubicBezTo>
                <a:cubicBezTo>
                  <a:pt x="77" y="60"/>
                  <a:pt x="77" y="60"/>
                  <a:pt x="77" y="59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6" y="60"/>
                  <a:pt x="76" y="60"/>
                </a:cubicBezTo>
                <a:cubicBezTo>
                  <a:pt x="76" y="60"/>
                  <a:pt x="76" y="60"/>
                  <a:pt x="76" y="61"/>
                </a:cubicBezTo>
                <a:cubicBezTo>
                  <a:pt x="76" y="61"/>
                  <a:pt x="77" y="61"/>
                  <a:pt x="76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1"/>
                  <a:pt x="76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61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4" y="62"/>
                  <a:pt x="75" y="62"/>
                  <a:pt x="74" y="62"/>
                </a:cubicBezTo>
                <a:cubicBezTo>
                  <a:pt x="74" y="62"/>
                  <a:pt x="74" y="62"/>
                  <a:pt x="74" y="62"/>
                </a:cubicBezTo>
                <a:cubicBezTo>
                  <a:pt x="74" y="62"/>
                  <a:pt x="74" y="62"/>
                  <a:pt x="74" y="62"/>
                </a:cubicBezTo>
                <a:cubicBezTo>
                  <a:pt x="74" y="62"/>
                  <a:pt x="74" y="62"/>
                  <a:pt x="75" y="62"/>
                </a:cubicBezTo>
                <a:cubicBezTo>
                  <a:pt x="75" y="62"/>
                  <a:pt x="75" y="63"/>
                  <a:pt x="75" y="63"/>
                </a:cubicBezTo>
                <a:cubicBezTo>
                  <a:pt x="74" y="63"/>
                  <a:pt x="74" y="63"/>
                  <a:pt x="74" y="63"/>
                </a:cubicBezTo>
                <a:cubicBezTo>
                  <a:pt x="74" y="63"/>
                  <a:pt x="74" y="63"/>
                  <a:pt x="73" y="63"/>
                </a:cubicBezTo>
                <a:cubicBezTo>
                  <a:pt x="73" y="63"/>
                  <a:pt x="73" y="63"/>
                  <a:pt x="73" y="63"/>
                </a:cubicBezTo>
                <a:cubicBezTo>
                  <a:pt x="73" y="64"/>
                  <a:pt x="74" y="63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3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3" y="65"/>
                  <a:pt x="73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6"/>
                  <a:pt x="74" y="66"/>
                </a:cubicBezTo>
                <a:cubicBezTo>
                  <a:pt x="74" y="66"/>
                  <a:pt x="75" y="66"/>
                  <a:pt x="75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7"/>
                  <a:pt x="74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4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3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8"/>
                  <a:pt x="74" y="68"/>
                  <a:pt x="74" y="68"/>
                </a:cubicBezTo>
                <a:cubicBezTo>
                  <a:pt x="73" y="68"/>
                  <a:pt x="73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2" y="68"/>
                  <a:pt x="72" y="69"/>
                  <a:pt x="72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69"/>
                  <a:pt x="73" y="69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2" y="69"/>
                  <a:pt x="72" y="69"/>
                </a:cubicBezTo>
                <a:cubicBezTo>
                  <a:pt x="72" y="69"/>
                  <a:pt x="72" y="69"/>
                  <a:pt x="73" y="70"/>
                </a:cubicBezTo>
                <a:cubicBezTo>
                  <a:pt x="73" y="70"/>
                  <a:pt x="73" y="70"/>
                  <a:pt x="73" y="70"/>
                </a:cubicBezTo>
                <a:cubicBezTo>
                  <a:pt x="73" y="70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2"/>
                  <a:pt x="73" y="72"/>
                </a:cubicBezTo>
                <a:cubicBezTo>
                  <a:pt x="73" y="72"/>
                  <a:pt x="73" y="72"/>
                  <a:pt x="73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72"/>
                  <a:pt x="72" y="72"/>
                  <a:pt x="73" y="72"/>
                </a:cubicBezTo>
                <a:cubicBezTo>
                  <a:pt x="73" y="72"/>
                  <a:pt x="73" y="72"/>
                  <a:pt x="73" y="72"/>
                </a:cubicBezTo>
                <a:cubicBezTo>
                  <a:pt x="72" y="72"/>
                  <a:pt x="73" y="72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3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3" y="73"/>
                  <a:pt x="72" y="74"/>
                  <a:pt x="71" y="74"/>
                </a:cubicBezTo>
                <a:cubicBezTo>
                  <a:pt x="71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3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1" y="74"/>
                </a:cubicBezTo>
                <a:cubicBezTo>
                  <a:pt x="71" y="74"/>
                  <a:pt x="71" y="74"/>
                  <a:pt x="71" y="74"/>
                </a:cubicBezTo>
                <a:cubicBezTo>
                  <a:pt x="70" y="74"/>
                  <a:pt x="70" y="75"/>
                  <a:pt x="70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5"/>
                  <a:pt x="70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70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8" y="74"/>
                  <a:pt x="69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3"/>
                  <a:pt x="68" y="73"/>
                </a:cubicBezTo>
                <a:cubicBezTo>
                  <a:pt x="68" y="73"/>
                  <a:pt x="69" y="73"/>
                  <a:pt x="69" y="73"/>
                </a:cubicBezTo>
                <a:cubicBezTo>
                  <a:pt x="69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7" y="73"/>
                  <a:pt x="67" y="73"/>
                </a:cubicBezTo>
                <a:cubicBezTo>
                  <a:pt x="67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2"/>
                  <a:pt x="67" y="72"/>
                </a:cubicBezTo>
                <a:cubicBezTo>
                  <a:pt x="67" y="72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5" y="73"/>
                </a:cubicBezTo>
                <a:cubicBezTo>
                  <a:pt x="65" y="73"/>
                  <a:pt x="65" y="74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4" y="74"/>
                  <a:pt x="64" y="74"/>
                </a:cubicBezTo>
                <a:cubicBezTo>
                  <a:pt x="64" y="74"/>
                  <a:pt x="65" y="74"/>
                  <a:pt x="65" y="73"/>
                </a:cubicBezTo>
                <a:cubicBezTo>
                  <a:pt x="65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3" y="73"/>
                  <a:pt x="63" y="73"/>
                </a:cubicBezTo>
                <a:cubicBezTo>
                  <a:pt x="63" y="73"/>
                  <a:pt x="63" y="72"/>
                  <a:pt x="63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3"/>
                  <a:pt x="63" y="72"/>
                  <a:pt x="63" y="72"/>
                </a:cubicBezTo>
                <a:cubicBezTo>
                  <a:pt x="63" y="72"/>
                  <a:pt x="63" y="73"/>
                  <a:pt x="63" y="73"/>
                </a:cubicBezTo>
                <a:cubicBezTo>
                  <a:pt x="62" y="73"/>
                  <a:pt x="62" y="73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3" y="72"/>
                  <a:pt x="62" y="71"/>
                </a:cubicBezTo>
                <a:cubicBezTo>
                  <a:pt x="62" y="72"/>
                  <a:pt x="62" y="72"/>
                  <a:pt x="61" y="72"/>
                </a:cubicBezTo>
                <a:cubicBezTo>
                  <a:pt x="62" y="72"/>
                  <a:pt x="62" y="72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2"/>
                </a:cubicBezTo>
                <a:cubicBezTo>
                  <a:pt x="61" y="71"/>
                  <a:pt x="61" y="71"/>
                  <a:pt x="61" y="71"/>
                </a:cubicBezTo>
                <a:cubicBezTo>
                  <a:pt x="61" y="71"/>
                  <a:pt x="61" y="71"/>
                  <a:pt x="61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1" y="71"/>
                  <a:pt x="61" y="71"/>
                  <a:pt x="61" y="71"/>
                </a:cubicBezTo>
                <a:cubicBezTo>
                  <a:pt x="61" y="71"/>
                  <a:pt x="61" y="71"/>
                  <a:pt x="60" y="71"/>
                </a:cubicBezTo>
                <a:cubicBezTo>
                  <a:pt x="60" y="71"/>
                  <a:pt x="60" y="71"/>
                  <a:pt x="60" y="70"/>
                </a:cubicBezTo>
                <a:cubicBezTo>
                  <a:pt x="60" y="70"/>
                  <a:pt x="60" y="70"/>
                  <a:pt x="61" y="70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60" y="69"/>
                  <a:pt x="60" y="70"/>
                  <a:pt x="60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70"/>
                  <a:pt x="60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60" y="69"/>
                  <a:pt x="60" y="70"/>
                  <a:pt x="60" y="70"/>
                </a:cubicBezTo>
                <a:cubicBezTo>
                  <a:pt x="59" y="69"/>
                  <a:pt x="60" y="69"/>
                  <a:pt x="60" y="69"/>
                </a:cubicBezTo>
                <a:cubicBezTo>
                  <a:pt x="60" y="69"/>
                  <a:pt x="60" y="69"/>
                  <a:pt x="59" y="69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68"/>
                  <a:pt x="59" y="68"/>
                  <a:pt x="60" y="68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8"/>
                  <a:pt x="59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7"/>
                  <a:pt x="58" y="67"/>
                </a:cubicBezTo>
                <a:cubicBezTo>
                  <a:pt x="58" y="67"/>
                  <a:pt x="58" y="67"/>
                  <a:pt x="59" y="67"/>
                </a:cubicBezTo>
                <a:cubicBezTo>
                  <a:pt x="59" y="67"/>
                  <a:pt x="59" y="67"/>
                  <a:pt x="6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7"/>
                  <a:pt x="60" y="67"/>
                  <a:pt x="60" y="66"/>
                </a:cubicBezTo>
                <a:cubicBezTo>
                  <a:pt x="60" y="67"/>
                  <a:pt x="60" y="67"/>
                  <a:pt x="60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7"/>
                  <a:pt x="59" y="67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60" y="66"/>
                </a:cubicBezTo>
                <a:cubicBezTo>
                  <a:pt x="60" y="66"/>
                  <a:pt x="60" y="66"/>
                  <a:pt x="60" y="66"/>
                </a:cubicBezTo>
                <a:cubicBezTo>
                  <a:pt x="60" y="66"/>
                  <a:pt x="61" y="66"/>
                  <a:pt x="61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6"/>
                  <a:pt x="60" y="66"/>
                  <a:pt x="60" y="66"/>
                </a:cubicBezTo>
                <a:cubicBezTo>
                  <a:pt x="60" y="66"/>
                  <a:pt x="60" y="66"/>
                  <a:pt x="60" y="65"/>
                </a:cubicBezTo>
                <a:cubicBezTo>
                  <a:pt x="60" y="65"/>
                  <a:pt x="60" y="66"/>
                  <a:pt x="59" y="66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7"/>
                  <a:pt x="58" y="67"/>
                </a:cubicBezTo>
                <a:cubicBezTo>
                  <a:pt x="58" y="67"/>
                  <a:pt x="57" y="67"/>
                  <a:pt x="57" y="67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67"/>
                  <a:pt x="57" y="67"/>
                  <a:pt x="57" y="66"/>
                </a:cubicBezTo>
                <a:cubicBezTo>
                  <a:pt x="57" y="66"/>
                  <a:pt x="57" y="66"/>
                  <a:pt x="58" y="65"/>
                </a:cubicBezTo>
                <a:cubicBezTo>
                  <a:pt x="58" y="65"/>
                  <a:pt x="58" y="65"/>
                  <a:pt x="58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3"/>
                  <a:pt x="56" y="63"/>
                </a:cubicBezTo>
                <a:cubicBezTo>
                  <a:pt x="56" y="63"/>
                  <a:pt x="56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6" y="63"/>
                  <a:pt x="56" y="63"/>
                </a:cubicBezTo>
                <a:cubicBezTo>
                  <a:pt x="56" y="63"/>
                  <a:pt x="57" y="62"/>
                  <a:pt x="57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57" y="62"/>
                  <a:pt x="58" y="62"/>
                  <a:pt x="58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1"/>
                  <a:pt x="58" y="61"/>
                  <a:pt x="58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8" y="61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1"/>
                  <a:pt x="57" y="62"/>
                  <a:pt x="57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57" y="62"/>
                  <a:pt x="56" y="62"/>
                  <a:pt x="56" y="63"/>
                </a:cubicBezTo>
                <a:cubicBezTo>
                  <a:pt x="56" y="63"/>
                  <a:pt x="56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5" y="63"/>
                  <a:pt x="55" y="62"/>
                </a:cubicBezTo>
                <a:cubicBezTo>
                  <a:pt x="55" y="62"/>
                  <a:pt x="55" y="62"/>
                  <a:pt x="55" y="62"/>
                </a:cubicBezTo>
                <a:cubicBezTo>
                  <a:pt x="55" y="62"/>
                  <a:pt x="56" y="62"/>
                  <a:pt x="56" y="6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2"/>
                  <a:pt x="56" y="62"/>
                  <a:pt x="55" y="62"/>
                </a:cubicBezTo>
                <a:cubicBezTo>
                  <a:pt x="55" y="62"/>
                  <a:pt x="55" y="62"/>
                  <a:pt x="55" y="62"/>
                </a:cubicBezTo>
                <a:cubicBezTo>
                  <a:pt x="56" y="61"/>
                  <a:pt x="57" y="62"/>
                  <a:pt x="57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6" y="60"/>
                  <a:pt x="57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7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6" y="60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6" y="60"/>
                  <a:pt x="56" y="60"/>
                  <a:pt x="56" y="59"/>
                </a:cubicBezTo>
                <a:cubicBezTo>
                  <a:pt x="56" y="59"/>
                  <a:pt x="56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9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6" y="59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59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0"/>
                  <a:pt x="55" y="59"/>
                  <a:pt x="55" y="59"/>
                </a:cubicBezTo>
                <a:cubicBezTo>
                  <a:pt x="55" y="59"/>
                  <a:pt x="55" y="59"/>
                  <a:pt x="56" y="59"/>
                </a:cubicBezTo>
                <a:cubicBezTo>
                  <a:pt x="56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6" y="59"/>
                  <a:pt x="56" y="59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7" y="58"/>
                </a:cubicBezTo>
                <a:cubicBezTo>
                  <a:pt x="57" y="59"/>
                  <a:pt x="57" y="59"/>
                  <a:pt x="57" y="59"/>
                </a:cubicBezTo>
                <a:cubicBezTo>
                  <a:pt x="58" y="59"/>
                  <a:pt x="58" y="59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7" y="58"/>
                  <a:pt x="57" y="58"/>
                  <a:pt x="57" y="58"/>
                </a:cubicBezTo>
                <a:cubicBezTo>
                  <a:pt x="57" y="58"/>
                  <a:pt x="57" y="58"/>
                  <a:pt x="57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9" y="57"/>
                </a:cubicBezTo>
                <a:cubicBezTo>
                  <a:pt x="59" y="57"/>
                  <a:pt x="59" y="57"/>
                  <a:pt x="59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6" y="54"/>
                  <a:pt x="56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5" y="54"/>
                  <a:pt x="55" y="54"/>
                </a:cubicBezTo>
                <a:cubicBezTo>
                  <a:pt x="55" y="54"/>
                  <a:pt x="55" y="54"/>
                  <a:pt x="55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6" y="54"/>
                  <a:pt x="57" y="55"/>
                </a:cubicBezTo>
                <a:cubicBezTo>
                  <a:pt x="57" y="55"/>
                  <a:pt x="58" y="55"/>
                  <a:pt x="57" y="55"/>
                </a:cubicBezTo>
                <a:cubicBezTo>
                  <a:pt x="57" y="55"/>
                  <a:pt x="57" y="56"/>
                  <a:pt x="56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6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1" y="58"/>
                  <a:pt x="48" y="61"/>
                  <a:pt x="46" y="64"/>
                </a:cubicBezTo>
                <a:cubicBezTo>
                  <a:pt x="46" y="64"/>
                  <a:pt x="46" y="64"/>
                  <a:pt x="46" y="64"/>
                </a:cubicBezTo>
                <a:cubicBezTo>
                  <a:pt x="47" y="64"/>
                  <a:pt x="47" y="65"/>
                  <a:pt x="47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47" y="65"/>
                  <a:pt x="47" y="65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6"/>
                  <a:pt x="48" y="66"/>
                  <a:pt x="48" y="66"/>
                </a:cubicBezTo>
                <a:cubicBezTo>
                  <a:pt x="48" y="66"/>
                  <a:pt x="48" y="66"/>
                  <a:pt x="48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50" y="66"/>
                  <a:pt x="50" y="67"/>
                  <a:pt x="51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0" y="67"/>
                  <a:pt x="50" y="67"/>
                  <a:pt x="50" y="67"/>
                </a:cubicBezTo>
                <a:cubicBezTo>
                  <a:pt x="50" y="68"/>
                  <a:pt x="49" y="67"/>
                  <a:pt x="49" y="67"/>
                </a:cubicBezTo>
                <a:cubicBezTo>
                  <a:pt x="49" y="67"/>
                  <a:pt x="49" y="67"/>
                  <a:pt x="49" y="67"/>
                </a:cubicBezTo>
                <a:cubicBezTo>
                  <a:pt x="49" y="68"/>
                  <a:pt x="50" y="68"/>
                  <a:pt x="50" y="68"/>
                </a:cubicBezTo>
                <a:cubicBezTo>
                  <a:pt x="49" y="68"/>
                  <a:pt x="49" y="68"/>
                  <a:pt x="49" y="69"/>
                </a:cubicBezTo>
                <a:cubicBezTo>
                  <a:pt x="48" y="69"/>
                  <a:pt x="48" y="68"/>
                  <a:pt x="48" y="68"/>
                </a:cubicBezTo>
                <a:cubicBezTo>
                  <a:pt x="48" y="68"/>
                  <a:pt x="48" y="68"/>
                  <a:pt x="48" y="68"/>
                </a:cubicBezTo>
                <a:cubicBezTo>
                  <a:pt x="48" y="69"/>
                  <a:pt x="48" y="69"/>
                  <a:pt x="48" y="69"/>
                </a:cubicBezTo>
                <a:cubicBezTo>
                  <a:pt x="48" y="69"/>
                  <a:pt x="48" y="70"/>
                  <a:pt x="48" y="70"/>
                </a:cubicBezTo>
                <a:cubicBezTo>
                  <a:pt x="48" y="70"/>
                  <a:pt x="48" y="70"/>
                  <a:pt x="48" y="70"/>
                </a:cubicBezTo>
                <a:cubicBezTo>
                  <a:pt x="48" y="70"/>
                  <a:pt x="47" y="70"/>
                  <a:pt x="47" y="70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69"/>
                  <a:pt x="46" y="69"/>
                  <a:pt x="46" y="69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68"/>
                  <a:pt x="46" y="68"/>
                  <a:pt x="46" y="68"/>
                </a:cubicBezTo>
                <a:cubicBezTo>
                  <a:pt x="46" y="68"/>
                  <a:pt x="46" y="68"/>
                  <a:pt x="45" y="68"/>
                </a:cubicBezTo>
                <a:cubicBezTo>
                  <a:pt x="45" y="68"/>
                  <a:pt x="44" y="67"/>
                  <a:pt x="44" y="67"/>
                </a:cubicBezTo>
                <a:cubicBezTo>
                  <a:pt x="44" y="67"/>
                  <a:pt x="43" y="68"/>
                  <a:pt x="43" y="68"/>
                </a:cubicBezTo>
                <a:cubicBezTo>
                  <a:pt x="43" y="68"/>
                  <a:pt x="43" y="68"/>
                  <a:pt x="44" y="68"/>
                </a:cubicBezTo>
                <a:cubicBezTo>
                  <a:pt x="44" y="68"/>
                  <a:pt x="44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44" y="69"/>
                  <a:pt x="44" y="70"/>
                  <a:pt x="44" y="70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44" y="70"/>
                  <a:pt x="45" y="70"/>
                </a:cubicBezTo>
                <a:cubicBezTo>
                  <a:pt x="45" y="70"/>
                  <a:pt x="45" y="71"/>
                  <a:pt x="45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2"/>
                  <a:pt x="47" y="72"/>
                  <a:pt x="47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3"/>
                  <a:pt x="46" y="72"/>
                  <a:pt x="46" y="72"/>
                </a:cubicBezTo>
                <a:cubicBezTo>
                  <a:pt x="46" y="73"/>
                  <a:pt x="46" y="73"/>
                  <a:pt x="46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74"/>
                  <a:pt x="46" y="74"/>
                  <a:pt x="46" y="75"/>
                </a:cubicBezTo>
                <a:cubicBezTo>
                  <a:pt x="46" y="74"/>
                  <a:pt x="46" y="74"/>
                  <a:pt x="45" y="74"/>
                </a:cubicBezTo>
                <a:cubicBezTo>
                  <a:pt x="44" y="74"/>
                  <a:pt x="44" y="73"/>
                  <a:pt x="43" y="72"/>
                </a:cubicBezTo>
                <a:cubicBezTo>
                  <a:pt x="43" y="72"/>
                  <a:pt x="43" y="73"/>
                  <a:pt x="43" y="73"/>
                </a:cubicBezTo>
                <a:cubicBezTo>
                  <a:pt x="42" y="73"/>
                  <a:pt x="42" y="72"/>
                  <a:pt x="42" y="72"/>
                </a:cubicBezTo>
                <a:cubicBezTo>
                  <a:pt x="42" y="73"/>
                  <a:pt x="43" y="74"/>
                  <a:pt x="43" y="74"/>
                </a:cubicBezTo>
                <a:cubicBezTo>
                  <a:pt x="44" y="74"/>
                  <a:pt x="45" y="75"/>
                  <a:pt x="45" y="76"/>
                </a:cubicBezTo>
                <a:cubicBezTo>
                  <a:pt x="44" y="76"/>
                  <a:pt x="43" y="75"/>
                  <a:pt x="43" y="75"/>
                </a:cubicBezTo>
                <a:cubicBezTo>
                  <a:pt x="42" y="75"/>
                  <a:pt x="42" y="75"/>
                  <a:pt x="41" y="75"/>
                </a:cubicBezTo>
                <a:cubicBezTo>
                  <a:pt x="41" y="75"/>
                  <a:pt x="41" y="74"/>
                  <a:pt x="41" y="74"/>
                </a:cubicBezTo>
                <a:cubicBezTo>
                  <a:pt x="41" y="74"/>
                  <a:pt x="40" y="74"/>
                  <a:pt x="40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40" y="74"/>
                  <a:pt x="39" y="74"/>
                  <a:pt x="39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9" y="75"/>
                  <a:pt x="38" y="75"/>
                  <a:pt x="38" y="76"/>
                </a:cubicBezTo>
                <a:cubicBezTo>
                  <a:pt x="38" y="76"/>
                  <a:pt x="38" y="76"/>
                  <a:pt x="38" y="76"/>
                </a:cubicBezTo>
                <a:cubicBezTo>
                  <a:pt x="38" y="77"/>
                  <a:pt x="38" y="77"/>
                  <a:pt x="38" y="77"/>
                </a:cubicBezTo>
                <a:cubicBezTo>
                  <a:pt x="39" y="77"/>
                  <a:pt x="40" y="77"/>
                  <a:pt x="40" y="78"/>
                </a:cubicBezTo>
                <a:cubicBezTo>
                  <a:pt x="41" y="78"/>
                  <a:pt x="41" y="77"/>
                  <a:pt x="41" y="77"/>
                </a:cubicBezTo>
                <a:cubicBezTo>
                  <a:pt x="41" y="77"/>
                  <a:pt x="41" y="78"/>
                  <a:pt x="41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0" y="78"/>
                  <a:pt x="41" y="80"/>
                  <a:pt x="41" y="81"/>
                </a:cubicBezTo>
                <a:cubicBezTo>
                  <a:pt x="41" y="81"/>
                  <a:pt x="41" y="81"/>
                  <a:pt x="40" y="81"/>
                </a:cubicBezTo>
                <a:cubicBezTo>
                  <a:pt x="40" y="81"/>
                  <a:pt x="40" y="81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1"/>
                  <a:pt x="42" y="81"/>
                  <a:pt x="43" y="82"/>
                </a:cubicBezTo>
                <a:cubicBezTo>
                  <a:pt x="43" y="82"/>
                  <a:pt x="43" y="82"/>
                  <a:pt x="42" y="82"/>
                </a:cubicBezTo>
                <a:cubicBezTo>
                  <a:pt x="43" y="82"/>
                  <a:pt x="43" y="82"/>
                  <a:pt x="43" y="82"/>
                </a:cubicBezTo>
                <a:cubicBezTo>
                  <a:pt x="43" y="82"/>
                  <a:pt x="44" y="82"/>
                  <a:pt x="44" y="82"/>
                </a:cubicBezTo>
                <a:cubicBezTo>
                  <a:pt x="44" y="82"/>
                  <a:pt x="44" y="81"/>
                  <a:pt x="44" y="81"/>
                </a:cubicBezTo>
                <a:cubicBezTo>
                  <a:pt x="45" y="81"/>
                  <a:pt x="45" y="82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5" y="81"/>
                  <a:pt x="45" y="81"/>
                  <a:pt x="46" y="80"/>
                </a:cubicBezTo>
                <a:cubicBezTo>
                  <a:pt x="45" y="79"/>
                  <a:pt x="46" y="80"/>
                  <a:pt x="46" y="79"/>
                </a:cubicBezTo>
                <a:cubicBezTo>
                  <a:pt x="46" y="79"/>
                  <a:pt x="46" y="79"/>
                  <a:pt x="46" y="79"/>
                </a:cubicBezTo>
                <a:cubicBezTo>
                  <a:pt x="47" y="79"/>
                  <a:pt x="47" y="79"/>
                  <a:pt x="47" y="79"/>
                </a:cubicBezTo>
                <a:cubicBezTo>
                  <a:pt x="47" y="79"/>
                  <a:pt x="48" y="81"/>
                  <a:pt x="49" y="81"/>
                </a:cubicBezTo>
                <a:cubicBezTo>
                  <a:pt x="49" y="82"/>
                  <a:pt x="48" y="82"/>
                  <a:pt x="48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49" y="83"/>
                  <a:pt x="50" y="82"/>
                  <a:pt x="50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4"/>
                  <a:pt x="50" y="84"/>
                  <a:pt x="50" y="85"/>
                </a:cubicBezTo>
                <a:cubicBezTo>
                  <a:pt x="50" y="85"/>
                  <a:pt x="50" y="84"/>
                  <a:pt x="49" y="85"/>
                </a:cubicBezTo>
                <a:cubicBezTo>
                  <a:pt x="49" y="85"/>
                  <a:pt x="49" y="85"/>
                  <a:pt x="49" y="85"/>
                </a:cubicBezTo>
                <a:cubicBezTo>
                  <a:pt x="49" y="85"/>
                  <a:pt x="50" y="85"/>
                  <a:pt x="50" y="86"/>
                </a:cubicBezTo>
                <a:cubicBezTo>
                  <a:pt x="50" y="86"/>
                  <a:pt x="50" y="86"/>
                  <a:pt x="50" y="86"/>
                </a:cubicBezTo>
                <a:cubicBezTo>
                  <a:pt x="51" y="86"/>
                  <a:pt x="52" y="86"/>
                  <a:pt x="52" y="87"/>
                </a:cubicBezTo>
                <a:cubicBezTo>
                  <a:pt x="51" y="87"/>
                  <a:pt x="51" y="87"/>
                  <a:pt x="51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3" y="87"/>
                  <a:pt x="53" y="88"/>
                  <a:pt x="54" y="88"/>
                </a:cubicBezTo>
                <a:cubicBezTo>
                  <a:pt x="54" y="88"/>
                  <a:pt x="54" y="88"/>
                  <a:pt x="55" y="88"/>
                </a:cubicBezTo>
                <a:cubicBezTo>
                  <a:pt x="55" y="89"/>
                  <a:pt x="54" y="89"/>
                  <a:pt x="54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89"/>
                  <a:pt x="52" y="89"/>
                  <a:pt x="52" y="89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90"/>
                  <a:pt x="53" y="90"/>
                  <a:pt x="53" y="90"/>
                </a:cubicBezTo>
                <a:cubicBezTo>
                  <a:pt x="54" y="89"/>
                  <a:pt x="54" y="88"/>
                  <a:pt x="55" y="89"/>
                </a:cubicBezTo>
                <a:cubicBezTo>
                  <a:pt x="55" y="89"/>
                  <a:pt x="55" y="90"/>
                  <a:pt x="55" y="90"/>
                </a:cubicBezTo>
                <a:cubicBezTo>
                  <a:pt x="55" y="90"/>
                  <a:pt x="55" y="90"/>
                  <a:pt x="55" y="90"/>
                </a:cubicBezTo>
                <a:cubicBezTo>
                  <a:pt x="55" y="90"/>
                  <a:pt x="56" y="90"/>
                  <a:pt x="56" y="90"/>
                </a:cubicBezTo>
                <a:cubicBezTo>
                  <a:pt x="56" y="90"/>
                  <a:pt x="57" y="90"/>
                  <a:pt x="57" y="90"/>
                </a:cubicBezTo>
                <a:cubicBezTo>
                  <a:pt x="57" y="91"/>
                  <a:pt x="57" y="91"/>
                  <a:pt x="57" y="91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2"/>
                  <a:pt x="56" y="93"/>
                  <a:pt x="56" y="93"/>
                </a:cubicBezTo>
                <a:cubicBezTo>
                  <a:pt x="55" y="93"/>
                  <a:pt x="54" y="93"/>
                  <a:pt x="54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52" y="95"/>
                  <a:pt x="51" y="95"/>
                  <a:pt x="50" y="95"/>
                </a:cubicBezTo>
                <a:cubicBezTo>
                  <a:pt x="50" y="95"/>
                  <a:pt x="49" y="95"/>
                  <a:pt x="48" y="95"/>
                </a:cubicBezTo>
                <a:cubicBezTo>
                  <a:pt x="48" y="95"/>
                  <a:pt x="47" y="95"/>
                  <a:pt x="46" y="95"/>
                </a:cubicBezTo>
                <a:cubicBezTo>
                  <a:pt x="46" y="95"/>
                  <a:pt x="45" y="95"/>
                  <a:pt x="44" y="95"/>
                </a:cubicBezTo>
                <a:cubicBezTo>
                  <a:pt x="44" y="95"/>
                  <a:pt x="44" y="96"/>
                  <a:pt x="43" y="96"/>
                </a:cubicBezTo>
                <a:cubicBezTo>
                  <a:pt x="43" y="96"/>
                  <a:pt x="43" y="96"/>
                  <a:pt x="42" y="97"/>
                </a:cubicBezTo>
                <a:cubicBezTo>
                  <a:pt x="41" y="97"/>
                  <a:pt x="40" y="99"/>
                  <a:pt x="39" y="100"/>
                </a:cubicBezTo>
                <a:cubicBezTo>
                  <a:pt x="40" y="100"/>
                  <a:pt x="40" y="99"/>
                  <a:pt x="41" y="98"/>
                </a:cubicBezTo>
                <a:cubicBezTo>
                  <a:pt x="42" y="98"/>
                  <a:pt x="43" y="97"/>
                  <a:pt x="44" y="97"/>
                </a:cubicBezTo>
                <a:cubicBezTo>
                  <a:pt x="45" y="96"/>
                  <a:pt x="47" y="96"/>
                  <a:pt x="47" y="97"/>
                </a:cubicBezTo>
                <a:cubicBezTo>
                  <a:pt x="47" y="98"/>
                  <a:pt x="46" y="98"/>
                  <a:pt x="46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98"/>
                  <a:pt x="45" y="98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5" y="98"/>
                  <a:pt x="45" y="98"/>
                  <a:pt x="45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1"/>
                  <a:pt x="47" y="101"/>
                  <a:pt x="48" y="101"/>
                </a:cubicBezTo>
                <a:cubicBezTo>
                  <a:pt x="48" y="101"/>
                  <a:pt x="48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8" y="101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48" y="101"/>
                  <a:pt x="48" y="102"/>
                  <a:pt x="48" y="102"/>
                </a:cubicBezTo>
                <a:cubicBezTo>
                  <a:pt x="48" y="102"/>
                  <a:pt x="49" y="101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1"/>
                  <a:pt x="50" y="101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0" y="102"/>
                  <a:pt x="51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3"/>
                </a:cubicBezTo>
                <a:cubicBezTo>
                  <a:pt x="50" y="103"/>
                  <a:pt x="50" y="102"/>
                  <a:pt x="50" y="102"/>
                </a:cubicBezTo>
                <a:cubicBezTo>
                  <a:pt x="50" y="103"/>
                  <a:pt x="50" y="103"/>
                  <a:pt x="50" y="103"/>
                </a:cubicBezTo>
                <a:cubicBezTo>
                  <a:pt x="49" y="103"/>
                  <a:pt x="49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4"/>
                  <a:pt x="47" y="104"/>
                  <a:pt x="47" y="104"/>
                </a:cubicBezTo>
                <a:cubicBezTo>
                  <a:pt x="47" y="104"/>
                  <a:pt x="46" y="104"/>
                  <a:pt x="46" y="104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4"/>
                  <a:pt x="45" y="104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4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7" y="102"/>
                  <a:pt x="47" y="102"/>
                </a:cubicBezTo>
                <a:cubicBezTo>
                  <a:pt x="47" y="102"/>
                  <a:pt x="47" y="102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2"/>
                  <a:pt x="48" y="102"/>
                  <a:pt x="48" y="102"/>
                </a:cubicBezTo>
                <a:cubicBezTo>
                  <a:pt x="48" y="102"/>
                  <a:pt x="48" y="102"/>
                  <a:pt x="48" y="102"/>
                </a:cubicBezTo>
                <a:cubicBezTo>
                  <a:pt x="47" y="102"/>
                  <a:pt x="47" y="102"/>
                  <a:pt x="46" y="102"/>
                </a:cubicBezTo>
                <a:cubicBezTo>
                  <a:pt x="46" y="102"/>
                  <a:pt x="46" y="102"/>
                  <a:pt x="46" y="102"/>
                </a:cubicBezTo>
                <a:cubicBezTo>
                  <a:pt x="47" y="102"/>
                  <a:pt x="47" y="102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2"/>
                </a:cubicBezTo>
                <a:cubicBezTo>
                  <a:pt x="47" y="102"/>
                  <a:pt x="46" y="102"/>
                  <a:pt x="46" y="102"/>
                </a:cubicBezTo>
                <a:cubicBezTo>
                  <a:pt x="46" y="102"/>
                  <a:pt x="46" y="102"/>
                  <a:pt x="45" y="102"/>
                </a:cubicBezTo>
                <a:cubicBezTo>
                  <a:pt x="45" y="102"/>
                  <a:pt x="45" y="102"/>
                  <a:pt x="45" y="102"/>
                </a:cubicBezTo>
                <a:cubicBezTo>
                  <a:pt x="45" y="102"/>
                  <a:pt x="45" y="102"/>
                  <a:pt x="45" y="102"/>
                </a:cubicBezTo>
                <a:cubicBezTo>
                  <a:pt x="45" y="102"/>
                  <a:pt x="45" y="103"/>
                  <a:pt x="44" y="103"/>
                </a:cubicBezTo>
                <a:cubicBezTo>
                  <a:pt x="44" y="102"/>
                  <a:pt x="44" y="102"/>
                  <a:pt x="44" y="103"/>
                </a:cubicBezTo>
                <a:cubicBezTo>
                  <a:pt x="44" y="103"/>
                  <a:pt x="44" y="102"/>
                  <a:pt x="44" y="102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3" y="103"/>
                  <a:pt x="43" y="103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3"/>
                  <a:pt x="43" y="104"/>
                  <a:pt x="43" y="104"/>
                </a:cubicBezTo>
                <a:cubicBezTo>
                  <a:pt x="43" y="104"/>
                  <a:pt x="42" y="103"/>
                  <a:pt x="42" y="103"/>
                </a:cubicBezTo>
                <a:cubicBezTo>
                  <a:pt x="42" y="103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3"/>
                  <a:pt x="42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0" y="105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39" y="106"/>
                  <a:pt x="39" y="106"/>
                </a:cubicBezTo>
                <a:cubicBezTo>
                  <a:pt x="39" y="106"/>
                  <a:pt x="39" y="106"/>
                  <a:pt x="40" y="106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39" y="106"/>
                  <a:pt x="39" y="106"/>
                  <a:pt x="39" y="107"/>
                </a:cubicBezTo>
                <a:cubicBezTo>
                  <a:pt x="39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8"/>
                  <a:pt x="40" y="108"/>
                </a:cubicBezTo>
                <a:cubicBezTo>
                  <a:pt x="40" y="107"/>
                  <a:pt x="40" y="107"/>
                  <a:pt x="39" y="107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08"/>
                  <a:pt x="39" y="107"/>
                  <a:pt x="39" y="107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7" y="108"/>
                  <a:pt x="36" y="108"/>
                  <a:pt x="36" y="109"/>
                </a:cubicBezTo>
                <a:cubicBezTo>
                  <a:pt x="36" y="109"/>
                  <a:pt x="36" y="108"/>
                  <a:pt x="36" y="108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5" y="109"/>
                  <a:pt x="35" y="109"/>
                  <a:pt x="36" y="109"/>
                </a:cubicBezTo>
                <a:cubicBezTo>
                  <a:pt x="36" y="110"/>
                  <a:pt x="35" y="110"/>
                  <a:pt x="35" y="110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11"/>
                  <a:pt x="34" y="111"/>
                  <a:pt x="34" y="111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4" y="111"/>
                  <a:pt x="34" y="111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4" y="113"/>
                  <a:pt x="33" y="113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3"/>
                </a:cubicBezTo>
                <a:cubicBezTo>
                  <a:pt x="33" y="113"/>
                  <a:pt x="34" y="113"/>
                  <a:pt x="34" y="113"/>
                </a:cubicBezTo>
                <a:cubicBezTo>
                  <a:pt x="34" y="112"/>
                  <a:pt x="34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2"/>
                  <a:pt x="34" y="112"/>
                  <a:pt x="34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1"/>
                  <a:pt x="33" y="111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0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3" y="112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2" y="113"/>
                  <a:pt x="32" y="113"/>
                </a:cubicBezTo>
                <a:cubicBezTo>
                  <a:pt x="32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2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2" y="114"/>
                  <a:pt x="32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32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4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4" y="115"/>
                  <a:pt x="34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2" y="117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2" y="116"/>
                  <a:pt x="32" y="117"/>
                </a:cubicBezTo>
                <a:cubicBezTo>
                  <a:pt x="32" y="117"/>
                  <a:pt x="32" y="117"/>
                  <a:pt x="32" y="117"/>
                </a:cubicBezTo>
                <a:cubicBezTo>
                  <a:pt x="32" y="117"/>
                  <a:pt x="33" y="116"/>
                  <a:pt x="33" y="116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2" y="117"/>
                  <a:pt x="32" y="117"/>
                  <a:pt x="32" y="117"/>
                </a:cubicBezTo>
                <a:cubicBezTo>
                  <a:pt x="31" y="117"/>
                  <a:pt x="31" y="118"/>
                  <a:pt x="31" y="118"/>
                </a:cubicBezTo>
                <a:cubicBezTo>
                  <a:pt x="31" y="118"/>
                  <a:pt x="30" y="118"/>
                  <a:pt x="30" y="118"/>
                </a:cubicBezTo>
                <a:cubicBezTo>
                  <a:pt x="30" y="118"/>
                  <a:pt x="30" y="119"/>
                  <a:pt x="29" y="119"/>
                </a:cubicBezTo>
                <a:cubicBezTo>
                  <a:pt x="29" y="120"/>
                  <a:pt x="28" y="120"/>
                  <a:pt x="28" y="120"/>
                </a:cubicBezTo>
                <a:cubicBezTo>
                  <a:pt x="28" y="120"/>
                  <a:pt x="27" y="121"/>
                  <a:pt x="27" y="121"/>
                </a:cubicBezTo>
                <a:cubicBezTo>
                  <a:pt x="27" y="121"/>
                  <a:pt x="27" y="122"/>
                  <a:pt x="27" y="122"/>
                </a:cubicBezTo>
                <a:cubicBezTo>
                  <a:pt x="27" y="123"/>
                  <a:pt x="28" y="124"/>
                  <a:pt x="28" y="125"/>
                </a:cubicBezTo>
                <a:cubicBezTo>
                  <a:pt x="28" y="125"/>
                  <a:pt x="28" y="126"/>
                  <a:pt x="28" y="126"/>
                </a:cubicBezTo>
                <a:cubicBezTo>
                  <a:pt x="28" y="126"/>
                  <a:pt x="28" y="127"/>
                  <a:pt x="28" y="127"/>
                </a:cubicBezTo>
                <a:cubicBezTo>
                  <a:pt x="29" y="128"/>
                  <a:pt x="28" y="129"/>
                  <a:pt x="28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28" y="129"/>
                  <a:pt x="28" y="129"/>
                  <a:pt x="27" y="129"/>
                </a:cubicBezTo>
                <a:cubicBezTo>
                  <a:pt x="27" y="129"/>
                  <a:pt x="27" y="128"/>
                  <a:pt x="27" y="128"/>
                </a:cubicBezTo>
                <a:cubicBezTo>
                  <a:pt x="26" y="128"/>
                  <a:pt x="27" y="128"/>
                  <a:pt x="26" y="128"/>
                </a:cubicBezTo>
                <a:cubicBezTo>
                  <a:pt x="26" y="128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6"/>
                  <a:pt x="25" y="126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6" y="126"/>
                  <a:pt x="25" y="126"/>
                  <a:pt x="25" y="126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25"/>
                  <a:pt x="25" y="125"/>
                  <a:pt x="25" y="124"/>
                </a:cubicBezTo>
                <a:cubicBezTo>
                  <a:pt x="25" y="124"/>
                  <a:pt x="25" y="124"/>
                  <a:pt x="25" y="124"/>
                </a:cubicBezTo>
                <a:cubicBezTo>
                  <a:pt x="25" y="124"/>
                  <a:pt x="25" y="123"/>
                  <a:pt x="24" y="123"/>
                </a:cubicBezTo>
                <a:cubicBezTo>
                  <a:pt x="24" y="125"/>
                  <a:pt x="24" y="126"/>
                  <a:pt x="24" y="128"/>
                </a:cubicBezTo>
                <a:cubicBezTo>
                  <a:pt x="24" y="129"/>
                  <a:pt x="24" y="131"/>
                  <a:pt x="24" y="132"/>
                </a:cubicBezTo>
                <a:cubicBezTo>
                  <a:pt x="24" y="132"/>
                  <a:pt x="25" y="132"/>
                  <a:pt x="25" y="132"/>
                </a:cubicBezTo>
                <a:cubicBezTo>
                  <a:pt x="25" y="132"/>
                  <a:pt x="26" y="132"/>
                  <a:pt x="26" y="132"/>
                </a:cubicBezTo>
                <a:cubicBezTo>
                  <a:pt x="27" y="132"/>
                  <a:pt x="27" y="132"/>
                  <a:pt x="28" y="132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29" y="132"/>
                  <a:pt x="29" y="132"/>
                  <a:pt x="29" y="133"/>
                </a:cubicBezTo>
                <a:cubicBezTo>
                  <a:pt x="30" y="133"/>
                  <a:pt x="31" y="133"/>
                  <a:pt x="31" y="133"/>
                </a:cubicBezTo>
                <a:cubicBezTo>
                  <a:pt x="31" y="133"/>
                  <a:pt x="31" y="134"/>
                  <a:pt x="32" y="134"/>
                </a:cubicBezTo>
                <a:cubicBezTo>
                  <a:pt x="32" y="134"/>
                  <a:pt x="33" y="134"/>
                  <a:pt x="34" y="134"/>
                </a:cubicBezTo>
                <a:cubicBezTo>
                  <a:pt x="33" y="134"/>
                  <a:pt x="33" y="135"/>
                  <a:pt x="33" y="135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4" y="135"/>
                  <a:pt x="35" y="135"/>
                  <a:pt x="35" y="135"/>
                </a:cubicBezTo>
                <a:cubicBezTo>
                  <a:pt x="35" y="135"/>
                  <a:pt x="35" y="135"/>
                  <a:pt x="35" y="135"/>
                </a:cubicBezTo>
                <a:cubicBezTo>
                  <a:pt x="35" y="135"/>
                  <a:pt x="34" y="136"/>
                  <a:pt x="34" y="136"/>
                </a:cubicBezTo>
                <a:cubicBezTo>
                  <a:pt x="33" y="136"/>
                  <a:pt x="33" y="136"/>
                  <a:pt x="33" y="135"/>
                </a:cubicBezTo>
                <a:cubicBezTo>
                  <a:pt x="32" y="135"/>
                  <a:pt x="32" y="136"/>
                  <a:pt x="31" y="136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1" y="136"/>
                  <a:pt x="31" y="135"/>
                  <a:pt x="31" y="135"/>
                </a:cubicBezTo>
                <a:cubicBezTo>
                  <a:pt x="32" y="135"/>
                  <a:pt x="32" y="135"/>
                  <a:pt x="32" y="135"/>
                </a:cubicBezTo>
                <a:cubicBezTo>
                  <a:pt x="31" y="135"/>
                  <a:pt x="31" y="135"/>
                  <a:pt x="30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3"/>
                  <a:pt x="29" y="134"/>
                  <a:pt x="29" y="134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7" y="133"/>
                  <a:pt x="26" y="133"/>
                  <a:pt x="26" y="133"/>
                </a:cubicBezTo>
                <a:cubicBezTo>
                  <a:pt x="26" y="133"/>
                  <a:pt x="26" y="133"/>
                  <a:pt x="26" y="132"/>
                </a:cubicBezTo>
                <a:cubicBezTo>
                  <a:pt x="26" y="132"/>
                  <a:pt x="26" y="132"/>
                  <a:pt x="26" y="132"/>
                </a:cubicBezTo>
                <a:cubicBezTo>
                  <a:pt x="26" y="132"/>
                  <a:pt x="26" y="132"/>
                  <a:pt x="26" y="132"/>
                </a:cubicBezTo>
                <a:cubicBezTo>
                  <a:pt x="25" y="132"/>
                  <a:pt x="25" y="132"/>
                  <a:pt x="24" y="133"/>
                </a:cubicBezTo>
                <a:cubicBezTo>
                  <a:pt x="24" y="133"/>
                  <a:pt x="24" y="133"/>
                  <a:pt x="24" y="133"/>
                </a:cubicBezTo>
                <a:cubicBezTo>
                  <a:pt x="24" y="138"/>
                  <a:pt x="25" y="144"/>
                  <a:pt x="26" y="149"/>
                </a:cubicBezTo>
                <a:cubicBezTo>
                  <a:pt x="26" y="149"/>
                  <a:pt x="26" y="149"/>
                  <a:pt x="27" y="149"/>
                </a:cubicBezTo>
                <a:cubicBezTo>
                  <a:pt x="27" y="149"/>
                  <a:pt x="27" y="149"/>
                  <a:pt x="28" y="148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30" y="148"/>
                </a:cubicBezTo>
                <a:cubicBezTo>
                  <a:pt x="30" y="148"/>
                  <a:pt x="30" y="148"/>
                  <a:pt x="30" y="148"/>
                </a:cubicBezTo>
                <a:cubicBezTo>
                  <a:pt x="31" y="148"/>
                  <a:pt x="31" y="149"/>
                  <a:pt x="32" y="150"/>
                </a:cubicBezTo>
                <a:cubicBezTo>
                  <a:pt x="32" y="150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1" y="150"/>
                  <a:pt x="31" y="151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2" y="150"/>
                  <a:pt x="32" y="149"/>
                  <a:pt x="32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2" y="150"/>
                  <a:pt x="32" y="150"/>
                  <a:pt x="32" y="151"/>
                </a:cubicBezTo>
                <a:cubicBezTo>
                  <a:pt x="32" y="151"/>
                  <a:pt x="32" y="151"/>
                  <a:pt x="32" y="152"/>
                </a:cubicBezTo>
                <a:cubicBezTo>
                  <a:pt x="32" y="152"/>
                  <a:pt x="32" y="152"/>
                  <a:pt x="32" y="153"/>
                </a:cubicBezTo>
                <a:cubicBezTo>
                  <a:pt x="32" y="153"/>
                  <a:pt x="32" y="153"/>
                  <a:pt x="32" y="154"/>
                </a:cubicBezTo>
                <a:cubicBezTo>
                  <a:pt x="33" y="154"/>
                  <a:pt x="33" y="153"/>
                  <a:pt x="33" y="153"/>
                </a:cubicBezTo>
                <a:cubicBezTo>
                  <a:pt x="33" y="153"/>
                  <a:pt x="33" y="152"/>
                  <a:pt x="32" y="152"/>
                </a:cubicBezTo>
                <a:cubicBezTo>
                  <a:pt x="32" y="152"/>
                  <a:pt x="32" y="152"/>
                  <a:pt x="32" y="151"/>
                </a:cubicBezTo>
                <a:cubicBezTo>
                  <a:pt x="32" y="151"/>
                  <a:pt x="32" y="151"/>
                  <a:pt x="32" y="151"/>
                </a:cubicBezTo>
                <a:cubicBezTo>
                  <a:pt x="33" y="151"/>
                  <a:pt x="34" y="151"/>
                  <a:pt x="34" y="151"/>
                </a:cubicBezTo>
                <a:cubicBezTo>
                  <a:pt x="34" y="151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5" y="151"/>
                </a:cubicBezTo>
                <a:cubicBezTo>
                  <a:pt x="35" y="151"/>
                  <a:pt x="36" y="151"/>
                  <a:pt x="36" y="151"/>
                </a:cubicBezTo>
                <a:cubicBezTo>
                  <a:pt x="36" y="152"/>
                  <a:pt x="36" y="152"/>
                  <a:pt x="36" y="152"/>
                </a:cubicBezTo>
                <a:cubicBezTo>
                  <a:pt x="37" y="152"/>
                  <a:pt x="38" y="152"/>
                  <a:pt x="38" y="152"/>
                </a:cubicBezTo>
                <a:cubicBezTo>
                  <a:pt x="39" y="152"/>
                  <a:pt x="39" y="153"/>
                  <a:pt x="40" y="152"/>
                </a:cubicBezTo>
                <a:cubicBezTo>
                  <a:pt x="41" y="152"/>
                  <a:pt x="41" y="152"/>
                  <a:pt x="41" y="152"/>
                </a:cubicBezTo>
                <a:cubicBezTo>
                  <a:pt x="42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2" y="152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3" y="152"/>
                  <a:pt x="43" y="152"/>
                  <a:pt x="43" y="153"/>
                </a:cubicBezTo>
                <a:cubicBezTo>
                  <a:pt x="43" y="153"/>
                  <a:pt x="43" y="153"/>
                  <a:pt x="43" y="153"/>
                </a:cubicBezTo>
                <a:cubicBezTo>
                  <a:pt x="43" y="153"/>
                  <a:pt x="43" y="153"/>
                  <a:pt x="43" y="152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4" y="153"/>
                  <a:pt x="45" y="154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ubicBezTo>
                  <a:pt x="44" y="154"/>
                  <a:pt x="44" y="154"/>
                  <a:pt x="45" y="154"/>
                </a:cubicBezTo>
                <a:cubicBezTo>
                  <a:pt x="45" y="154"/>
                  <a:pt x="45" y="154"/>
                  <a:pt x="46" y="154"/>
                </a:cubicBezTo>
                <a:cubicBezTo>
                  <a:pt x="46" y="154"/>
                  <a:pt x="47" y="155"/>
                  <a:pt x="47" y="155"/>
                </a:cubicBezTo>
                <a:cubicBezTo>
                  <a:pt x="48" y="156"/>
                  <a:pt x="48" y="156"/>
                  <a:pt x="48" y="157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6"/>
                  <a:pt x="49" y="157"/>
                  <a:pt x="49" y="157"/>
                </a:cubicBezTo>
                <a:cubicBezTo>
                  <a:pt x="49" y="157"/>
                  <a:pt x="49" y="157"/>
                  <a:pt x="49" y="157"/>
                </a:cubicBezTo>
                <a:cubicBezTo>
                  <a:pt x="49" y="157"/>
                  <a:pt x="49" y="157"/>
                  <a:pt x="49" y="157"/>
                </a:cubicBezTo>
                <a:cubicBezTo>
                  <a:pt x="50" y="157"/>
                  <a:pt x="50" y="157"/>
                  <a:pt x="51" y="157"/>
                </a:cubicBezTo>
                <a:cubicBezTo>
                  <a:pt x="51" y="157"/>
                  <a:pt x="51" y="157"/>
                  <a:pt x="51" y="157"/>
                </a:cubicBezTo>
                <a:cubicBezTo>
                  <a:pt x="51" y="157"/>
                  <a:pt x="52" y="157"/>
                  <a:pt x="53" y="157"/>
                </a:cubicBezTo>
                <a:cubicBezTo>
                  <a:pt x="53" y="158"/>
                  <a:pt x="54" y="158"/>
                  <a:pt x="54" y="158"/>
                </a:cubicBezTo>
                <a:cubicBezTo>
                  <a:pt x="54" y="158"/>
                  <a:pt x="56" y="159"/>
                  <a:pt x="56" y="159"/>
                </a:cubicBezTo>
                <a:cubicBezTo>
                  <a:pt x="56" y="159"/>
                  <a:pt x="56" y="159"/>
                  <a:pt x="56" y="159"/>
                </a:cubicBezTo>
                <a:cubicBezTo>
                  <a:pt x="56" y="159"/>
                  <a:pt x="56" y="160"/>
                  <a:pt x="56" y="160"/>
                </a:cubicBezTo>
                <a:cubicBezTo>
                  <a:pt x="56" y="161"/>
                  <a:pt x="57" y="162"/>
                  <a:pt x="58" y="162"/>
                </a:cubicBezTo>
                <a:cubicBezTo>
                  <a:pt x="58" y="162"/>
                  <a:pt x="58" y="163"/>
                  <a:pt x="58" y="163"/>
                </a:cubicBezTo>
                <a:cubicBezTo>
                  <a:pt x="57" y="163"/>
                  <a:pt x="57" y="164"/>
                  <a:pt x="57" y="164"/>
                </a:cubicBezTo>
                <a:cubicBezTo>
                  <a:pt x="57" y="164"/>
                  <a:pt x="56" y="164"/>
                  <a:pt x="56" y="165"/>
                </a:cubicBezTo>
                <a:cubicBezTo>
                  <a:pt x="55" y="165"/>
                  <a:pt x="55" y="166"/>
                  <a:pt x="55" y="166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57" y="167"/>
                  <a:pt x="58" y="166"/>
                  <a:pt x="58" y="166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9" y="166"/>
                  <a:pt x="59" y="166"/>
                  <a:pt x="59" y="166"/>
                </a:cubicBezTo>
                <a:cubicBezTo>
                  <a:pt x="60" y="166"/>
                  <a:pt x="60" y="165"/>
                  <a:pt x="60" y="165"/>
                </a:cubicBezTo>
                <a:cubicBezTo>
                  <a:pt x="60" y="165"/>
                  <a:pt x="61" y="165"/>
                  <a:pt x="61" y="165"/>
                </a:cubicBezTo>
                <a:cubicBezTo>
                  <a:pt x="61" y="165"/>
                  <a:pt x="61" y="165"/>
                  <a:pt x="61" y="165"/>
                </a:cubicBezTo>
                <a:cubicBezTo>
                  <a:pt x="62" y="166"/>
                  <a:pt x="63" y="166"/>
                  <a:pt x="63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4" y="166"/>
                  <a:pt x="64" y="167"/>
                  <a:pt x="64" y="167"/>
                </a:cubicBezTo>
                <a:cubicBezTo>
                  <a:pt x="64" y="167"/>
                  <a:pt x="64" y="167"/>
                  <a:pt x="64" y="168"/>
                </a:cubicBezTo>
                <a:cubicBezTo>
                  <a:pt x="64" y="168"/>
                  <a:pt x="65" y="167"/>
                  <a:pt x="65" y="167"/>
                </a:cubicBezTo>
                <a:cubicBezTo>
                  <a:pt x="66" y="167"/>
                  <a:pt x="66" y="167"/>
                  <a:pt x="67" y="168"/>
                </a:cubicBezTo>
                <a:cubicBezTo>
                  <a:pt x="67" y="168"/>
                  <a:pt x="67" y="168"/>
                  <a:pt x="68" y="168"/>
                </a:cubicBezTo>
                <a:cubicBezTo>
                  <a:pt x="68" y="168"/>
                  <a:pt x="69" y="167"/>
                  <a:pt x="70" y="168"/>
                </a:cubicBezTo>
                <a:cubicBezTo>
                  <a:pt x="71" y="168"/>
                  <a:pt x="71" y="169"/>
                  <a:pt x="72" y="170"/>
                </a:cubicBezTo>
                <a:cubicBezTo>
                  <a:pt x="73" y="170"/>
                  <a:pt x="74" y="170"/>
                  <a:pt x="74" y="170"/>
                </a:cubicBezTo>
                <a:cubicBezTo>
                  <a:pt x="75" y="170"/>
                  <a:pt x="75" y="173"/>
                  <a:pt x="75" y="173"/>
                </a:cubicBezTo>
                <a:cubicBezTo>
                  <a:pt x="75" y="175"/>
                  <a:pt x="74" y="176"/>
                  <a:pt x="73" y="177"/>
                </a:cubicBezTo>
                <a:cubicBezTo>
                  <a:pt x="73" y="177"/>
                  <a:pt x="73" y="177"/>
                  <a:pt x="72" y="177"/>
                </a:cubicBezTo>
                <a:cubicBezTo>
                  <a:pt x="72" y="177"/>
                  <a:pt x="72" y="177"/>
                  <a:pt x="72" y="178"/>
                </a:cubicBezTo>
                <a:cubicBezTo>
                  <a:pt x="72" y="178"/>
                  <a:pt x="72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80"/>
                  <a:pt x="70" y="180"/>
                  <a:pt x="70" y="181"/>
                </a:cubicBezTo>
                <a:cubicBezTo>
                  <a:pt x="70" y="182"/>
                  <a:pt x="70" y="182"/>
                  <a:pt x="70" y="183"/>
                </a:cubicBezTo>
                <a:cubicBezTo>
                  <a:pt x="71" y="183"/>
                  <a:pt x="70" y="184"/>
                  <a:pt x="70" y="184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70" y="185"/>
                  <a:pt x="69" y="186"/>
                  <a:pt x="69" y="187"/>
                </a:cubicBezTo>
                <a:cubicBezTo>
                  <a:pt x="70" y="187"/>
                  <a:pt x="70" y="187"/>
                  <a:pt x="70" y="187"/>
                </a:cubicBezTo>
                <a:cubicBezTo>
                  <a:pt x="69" y="188"/>
                  <a:pt x="69" y="188"/>
                  <a:pt x="69" y="188"/>
                </a:cubicBezTo>
                <a:cubicBezTo>
                  <a:pt x="69" y="188"/>
                  <a:pt x="69" y="188"/>
                  <a:pt x="69" y="189"/>
                </a:cubicBezTo>
                <a:cubicBezTo>
                  <a:pt x="68" y="189"/>
                  <a:pt x="68" y="189"/>
                  <a:pt x="68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1"/>
                  <a:pt x="67" y="191"/>
                  <a:pt x="67" y="191"/>
                </a:cubicBezTo>
                <a:cubicBezTo>
                  <a:pt x="66" y="192"/>
                  <a:pt x="66" y="192"/>
                  <a:pt x="65" y="192"/>
                </a:cubicBezTo>
                <a:cubicBezTo>
                  <a:pt x="65" y="192"/>
                  <a:pt x="64" y="192"/>
                  <a:pt x="64" y="192"/>
                </a:cubicBezTo>
                <a:cubicBezTo>
                  <a:pt x="64" y="192"/>
                  <a:pt x="64" y="192"/>
                  <a:pt x="63" y="192"/>
                </a:cubicBezTo>
                <a:cubicBezTo>
                  <a:pt x="63" y="192"/>
                  <a:pt x="63" y="192"/>
                  <a:pt x="63" y="193"/>
                </a:cubicBezTo>
                <a:cubicBezTo>
                  <a:pt x="63" y="193"/>
                  <a:pt x="63" y="192"/>
                  <a:pt x="62" y="192"/>
                </a:cubicBezTo>
                <a:cubicBezTo>
                  <a:pt x="62" y="193"/>
                  <a:pt x="60" y="194"/>
                  <a:pt x="60" y="194"/>
                </a:cubicBezTo>
                <a:cubicBezTo>
                  <a:pt x="60" y="194"/>
                  <a:pt x="60" y="195"/>
                  <a:pt x="59" y="195"/>
                </a:cubicBezTo>
                <a:cubicBezTo>
                  <a:pt x="59" y="195"/>
                  <a:pt x="59" y="195"/>
                  <a:pt x="59" y="195"/>
                </a:cubicBezTo>
                <a:cubicBezTo>
                  <a:pt x="60" y="195"/>
                  <a:pt x="59" y="196"/>
                  <a:pt x="59" y="196"/>
                </a:cubicBezTo>
                <a:cubicBezTo>
                  <a:pt x="59" y="196"/>
                  <a:pt x="59" y="196"/>
                  <a:pt x="59" y="196"/>
                </a:cubicBezTo>
                <a:cubicBezTo>
                  <a:pt x="60" y="199"/>
                  <a:pt x="58" y="199"/>
                  <a:pt x="58" y="200"/>
                </a:cubicBezTo>
                <a:cubicBezTo>
                  <a:pt x="57" y="200"/>
                  <a:pt x="57" y="201"/>
                  <a:pt x="57" y="201"/>
                </a:cubicBezTo>
                <a:cubicBezTo>
                  <a:pt x="57" y="202"/>
                  <a:pt x="56" y="202"/>
                  <a:pt x="56" y="203"/>
                </a:cubicBezTo>
                <a:cubicBezTo>
                  <a:pt x="56" y="202"/>
                  <a:pt x="57" y="201"/>
                  <a:pt x="57" y="201"/>
                </a:cubicBezTo>
                <a:cubicBezTo>
                  <a:pt x="57" y="201"/>
                  <a:pt x="57" y="201"/>
                  <a:pt x="57" y="201"/>
                </a:cubicBezTo>
                <a:cubicBezTo>
                  <a:pt x="57" y="201"/>
                  <a:pt x="56" y="201"/>
                  <a:pt x="56" y="201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56" y="201"/>
                  <a:pt x="56" y="201"/>
                  <a:pt x="56" y="202"/>
                </a:cubicBezTo>
                <a:cubicBezTo>
                  <a:pt x="56" y="202"/>
                  <a:pt x="55" y="202"/>
                  <a:pt x="55" y="202"/>
                </a:cubicBezTo>
                <a:cubicBezTo>
                  <a:pt x="74" y="221"/>
                  <a:pt x="100" y="232"/>
                  <a:pt x="128" y="232"/>
                </a:cubicBezTo>
                <a:cubicBezTo>
                  <a:pt x="179" y="232"/>
                  <a:pt x="221" y="195"/>
                  <a:pt x="230" y="147"/>
                </a:cubicBezTo>
                <a:cubicBezTo>
                  <a:pt x="230" y="147"/>
                  <a:pt x="230" y="146"/>
                  <a:pt x="230" y="146"/>
                </a:cubicBezTo>
                <a:cubicBezTo>
                  <a:pt x="230" y="146"/>
                  <a:pt x="230" y="146"/>
                  <a:pt x="230" y="146"/>
                </a:cubicBezTo>
                <a:cubicBezTo>
                  <a:pt x="229" y="146"/>
                  <a:pt x="230" y="145"/>
                  <a:pt x="230" y="145"/>
                </a:cubicBezTo>
                <a:cubicBezTo>
                  <a:pt x="229" y="145"/>
                  <a:pt x="229" y="145"/>
                  <a:pt x="229" y="145"/>
                </a:cubicBezTo>
                <a:cubicBezTo>
                  <a:pt x="229" y="144"/>
                  <a:pt x="229" y="143"/>
                  <a:pt x="229" y="14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9" y="143"/>
                  <a:pt x="228" y="143"/>
                  <a:pt x="228" y="143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1"/>
                  <a:pt x="227" y="141"/>
                  <a:pt x="227" y="141"/>
                </a:cubicBezTo>
                <a:cubicBezTo>
                  <a:pt x="227" y="141"/>
                  <a:pt x="227" y="141"/>
                  <a:pt x="227" y="141"/>
                </a:cubicBezTo>
                <a:cubicBezTo>
                  <a:pt x="227" y="140"/>
                  <a:pt x="227" y="139"/>
                  <a:pt x="227" y="139"/>
                </a:cubicBezTo>
                <a:cubicBezTo>
                  <a:pt x="227" y="139"/>
                  <a:pt x="227" y="139"/>
                  <a:pt x="227" y="138"/>
                </a:cubicBezTo>
                <a:cubicBezTo>
                  <a:pt x="227" y="138"/>
                  <a:pt x="227" y="137"/>
                  <a:pt x="228" y="137"/>
                </a:cubicBezTo>
                <a:cubicBezTo>
                  <a:pt x="227" y="137"/>
                  <a:pt x="227" y="137"/>
                  <a:pt x="227" y="137"/>
                </a:cubicBezTo>
                <a:cubicBezTo>
                  <a:pt x="227" y="136"/>
                  <a:pt x="227" y="136"/>
                  <a:pt x="227" y="135"/>
                </a:cubicBezTo>
                <a:cubicBezTo>
                  <a:pt x="227" y="134"/>
                  <a:pt x="226" y="134"/>
                  <a:pt x="226" y="133"/>
                </a:cubicBezTo>
                <a:cubicBezTo>
                  <a:pt x="226" y="133"/>
                  <a:pt x="226" y="132"/>
                  <a:pt x="226" y="131"/>
                </a:cubicBezTo>
                <a:cubicBezTo>
                  <a:pt x="226" y="131"/>
                  <a:pt x="226" y="130"/>
                  <a:pt x="225" y="130"/>
                </a:cubicBezTo>
                <a:cubicBezTo>
                  <a:pt x="225" y="130"/>
                  <a:pt x="225" y="130"/>
                  <a:pt x="225" y="130"/>
                </a:cubicBezTo>
                <a:cubicBezTo>
                  <a:pt x="225" y="131"/>
                  <a:pt x="225" y="131"/>
                  <a:pt x="224" y="131"/>
                </a:cubicBezTo>
                <a:cubicBezTo>
                  <a:pt x="224" y="132"/>
                  <a:pt x="224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1"/>
                  <a:pt x="223" y="131"/>
                </a:cubicBezTo>
                <a:cubicBezTo>
                  <a:pt x="222" y="131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1"/>
                  <a:pt x="222" y="131"/>
                  <a:pt x="222" y="130"/>
                </a:cubicBezTo>
                <a:cubicBezTo>
                  <a:pt x="223" y="129"/>
                  <a:pt x="222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1" y="128"/>
                  <a:pt x="221" y="128"/>
                  <a:pt x="221" y="128"/>
                </a:cubicBezTo>
                <a:cubicBezTo>
                  <a:pt x="221" y="128"/>
                  <a:pt x="221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2" y="127"/>
                  <a:pt x="221" y="127"/>
                  <a:pt x="221" y="127"/>
                </a:cubicBezTo>
                <a:cubicBezTo>
                  <a:pt x="221" y="127"/>
                  <a:pt x="221" y="127"/>
                  <a:pt x="221" y="127"/>
                </a:cubicBezTo>
                <a:cubicBezTo>
                  <a:pt x="221" y="126"/>
                  <a:pt x="221" y="126"/>
                  <a:pt x="221" y="126"/>
                </a:cubicBezTo>
                <a:cubicBezTo>
                  <a:pt x="220" y="126"/>
                  <a:pt x="220" y="126"/>
                  <a:pt x="220" y="126"/>
                </a:cubicBezTo>
                <a:cubicBezTo>
                  <a:pt x="219" y="126"/>
                  <a:pt x="220" y="124"/>
                  <a:pt x="219" y="123"/>
                </a:cubicBezTo>
                <a:cubicBezTo>
                  <a:pt x="219" y="124"/>
                  <a:pt x="219" y="124"/>
                  <a:pt x="218" y="124"/>
                </a:cubicBezTo>
                <a:cubicBezTo>
                  <a:pt x="218" y="123"/>
                  <a:pt x="218" y="123"/>
                  <a:pt x="218" y="123"/>
                </a:cubicBezTo>
                <a:cubicBezTo>
                  <a:pt x="218" y="123"/>
                  <a:pt x="218" y="123"/>
                  <a:pt x="218" y="123"/>
                </a:cubicBezTo>
                <a:cubicBezTo>
                  <a:pt x="218" y="123"/>
                  <a:pt x="218" y="123"/>
                  <a:pt x="218" y="124"/>
                </a:cubicBezTo>
                <a:cubicBezTo>
                  <a:pt x="218" y="124"/>
                  <a:pt x="218" y="124"/>
                  <a:pt x="218" y="124"/>
                </a:cubicBezTo>
                <a:cubicBezTo>
                  <a:pt x="218" y="124"/>
                  <a:pt x="218" y="124"/>
                  <a:pt x="218" y="125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17" y="125"/>
                  <a:pt x="217" y="124"/>
                  <a:pt x="217" y="124"/>
                </a:cubicBezTo>
                <a:cubicBezTo>
                  <a:pt x="217" y="124"/>
                  <a:pt x="217" y="124"/>
                  <a:pt x="217" y="124"/>
                </a:cubicBezTo>
                <a:cubicBezTo>
                  <a:pt x="217" y="124"/>
                  <a:pt x="217" y="125"/>
                  <a:pt x="217" y="125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17" y="125"/>
                  <a:pt x="217" y="125"/>
                  <a:pt x="217" y="124"/>
                </a:cubicBezTo>
                <a:cubicBezTo>
                  <a:pt x="217" y="124"/>
                  <a:pt x="217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4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4" y="125"/>
                  <a:pt x="214" y="125"/>
                  <a:pt x="213" y="125"/>
                </a:cubicBezTo>
                <a:cubicBezTo>
                  <a:pt x="213" y="126"/>
                  <a:pt x="214" y="126"/>
                  <a:pt x="214" y="126"/>
                </a:cubicBezTo>
                <a:cubicBezTo>
                  <a:pt x="213" y="126"/>
                  <a:pt x="213" y="127"/>
                  <a:pt x="213" y="127"/>
                </a:cubicBezTo>
                <a:cubicBezTo>
                  <a:pt x="212" y="127"/>
                  <a:pt x="212" y="127"/>
                  <a:pt x="212" y="127"/>
                </a:cubicBezTo>
                <a:cubicBezTo>
                  <a:pt x="211" y="128"/>
                  <a:pt x="211" y="128"/>
                  <a:pt x="210" y="129"/>
                </a:cubicBezTo>
                <a:cubicBezTo>
                  <a:pt x="210" y="129"/>
                  <a:pt x="210" y="129"/>
                  <a:pt x="210" y="129"/>
                </a:cubicBezTo>
                <a:cubicBezTo>
                  <a:pt x="210" y="129"/>
                  <a:pt x="209" y="130"/>
                  <a:pt x="209" y="130"/>
                </a:cubicBezTo>
                <a:cubicBezTo>
                  <a:pt x="209" y="130"/>
                  <a:pt x="209" y="130"/>
                  <a:pt x="208" y="130"/>
                </a:cubicBezTo>
                <a:cubicBezTo>
                  <a:pt x="208" y="130"/>
                  <a:pt x="208" y="131"/>
                  <a:pt x="208" y="131"/>
                </a:cubicBezTo>
                <a:cubicBezTo>
                  <a:pt x="208" y="131"/>
                  <a:pt x="207" y="131"/>
                  <a:pt x="207" y="131"/>
                </a:cubicBezTo>
                <a:cubicBezTo>
                  <a:pt x="207" y="132"/>
                  <a:pt x="207" y="132"/>
                  <a:pt x="207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206" y="132"/>
                  <a:pt x="206" y="132"/>
                  <a:pt x="206" y="133"/>
                </a:cubicBezTo>
                <a:cubicBezTo>
                  <a:pt x="205" y="133"/>
                  <a:pt x="206" y="134"/>
                  <a:pt x="206" y="134"/>
                </a:cubicBezTo>
                <a:cubicBezTo>
                  <a:pt x="206" y="135"/>
                  <a:pt x="205" y="136"/>
                  <a:pt x="205" y="137"/>
                </a:cubicBezTo>
                <a:cubicBezTo>
                  <a:pt x="205" y="137"/>
                  <a:pt x="205" y="138"/>
                  <a:pt x="205" y="138"/>
                </a:cubicBezTo>
                <a:cubicBezTo>
                  <a:pt x="205" y="138"/>
                  <a:pt x="205" y="138"/>
                  <a:pt x="205" y="139"/>
                </a:cubicBezTo>
                <a:cubicBezTo>
                  <a:pt x="204" y="139"/>
                  <a:pt x="204" y="139"/>
                  <a:pt x="204" y="139"/>
                </a:cubicBezTo>
                <a:cubicBezTo>
                  <a:pt x="204" y="139"/>
                  <a:pt x="204" y="140"/>
                  <a:pt x="204" y="140"/>
                </a:cubicBezTo>
                <a:cubicBezTo>
                  <a:pt x="204" y="140"/>
                  <a:pt x="204" y="140"/>
                  <a:pt x="204" y="140"/>
                </a:cubicBezTo>
                <a:cubicBezTo>
                  <a:pt x="203" y="140"/>
                  <a:pt x="203" y="140"/>
                  <a:pt x="203" y="141"/>
                </a:cubicBezTo>
                <a:cubicBezTo>
                  <a:pt x="203" y="141"/>
                  <a:pt x="203" y="141"/>
                  <a:pt x="202" y="141"/>
                </a:cubicBezTo>
                <a:cubicBezTo>
                  <a:pt x="202" y="141"/>
                  <a:pt x="202" y="141"/>
                  <a:pt x="202" y="140"/>
                </a:cubicBezTo>
                <a:cubicBezTo>
                  <a:pt x="202" y="140"/>
                  <a:pt x="201" y="139"/>
                  <a:pt x="201" y="139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0" y="137"/>
                  <a:pt x="200" y="137"/>
                  <a:pt x="200" y="136"/>
                </a:cubicBezTo>
                <a:cubicBezTo>
                  <a:pt x="200" y="136"/>
                  <a:pt x="200" y="136"/>
                  <a:pt x="200" y="135"/>
                </a:cubicBezTo>
                <a:cubicBezTo>
                  <a:pt x="199" y="135"/>
                  <a:pt x="199" y="134"/>
                  <a:pt x="199" y="134"/>
                </a:cubicBezTo>
                <a:cubicBezTo>
                  <a:pt x="199" y="133"/>
                  <a:pt x="198" y="132"/>
                  <a:pt x="198" y="131"/>
                </a:cubicBezTo>
                <a:cubicBezTo>
                  <a:pt x="198" y="130"/>
                  <a:pt x="198" y="129"/>
                  <a:pt x="197" y="128"/>
                </a:cubicBezTo>
                <a:cubicBezTo>
                  <a:pt x="197" y="128"/>
                  <a:pt x="197" y="127"/>
                  <a:pt x="197" y="127"/>
                </a:cubicBezTo>
                <a:cubicBezTo>
                  <a:pt x="197" y="126"/>
                  <a:pt x="197" y="126"/>
                  <a:pt x="197" y="126"/>
                </a:cubicBezTo>
                <a:cubicBezTo>
                  <a:pt x="198" y="126"/>
                  <a:pt x="197" y="126"/>
                  <a:pt x="197" y="125"/>
                </a:cubicBezTo>
                <a:cubicBezTo>
                  <a:pt x="197" y="125"/>
                  <a:pt x="197" y="125"/>
                  <a:pt x="197" y="124"/>
                </a:cubicBezTo>
                <a:cubicBezTo>
                  <a:pt x="197" y="124"/>
                  <a:pt x="197" y="124"/>
                  <a:pt x="196" y="124"/>
                </a:cubicBezTo>
                <a:cubicBezTo>
                  <a:pt x="196" y="124"/>
                  <a:pt x="196" y="125"/>
                  <a:pt x="196" y="125"/>
                </a:cubicBezTo>
                <a:cubicBezTo>
                  <a:pt x="197" y="125"/>
                  <a:pt x="196" y="126"/>
                  <a:pt x="195" y="126"/>
                </a:cubicBezTo>
                <a:cubicBezTo>
                  <a:pt x="195" y="126"/>
                  <a:pt x="195" y="126"/>
                  <a:pt x="195" y="126"/>
                </a:cubicBezTo>
                <a:cubicBezTo>
                  <a:pt x="194" y="126"/>
                  <a:pt x="193" y="124"/>
                  <a:pt x="193" y="124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3" y="124"/>
                  <a:pt x="194" y="124"/>
                  <a:pt x="194" y="124"/>
                </a:cubicBezTo>
                <a:cubicBezTo>
                  <a:pt x="194" y="124"/>
                  <a:pt x="194" y="124"/>
                  <a:pt x="194" y="123"/>
                </a:cubicBezTo>
                <a:cubicBezTo>
                  <a:pt x="193" y="124"/>
                  <a:pt x="192" y="123"/>
                  <a:pt x="192" y="123"/>
                </a:cubicBezTo>
                <a:cubicBezTo>
                  <a:pt x="192" y="123"/>
                  <a:pt x="192" y="122"/>
                  <a:pt x="192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91" y="122"/>
                  <a:pt x="191" y="121"/>
                  <a:pt x="190" y="121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190" y="120"/>
                  <a:pt x="190" y="120"/>
                  <a:pt x="190" y="120"/>
                </a:cubicBezTo>
                <a:cubicBezTo>
                  <a:pt x="189" y="120"/>
                  <a:pt x="187" y="121"/>
                  <a:pt x="187" y="120"/>
                </a:cubicBezTo>
                <a:cubicBezTo>
                  <a:pt x="187" y="120"/>
                  <a:pt x="186" y="120"/>
                  <a:pt x="186" y="120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21"/>
                  <a:pt x="184" y="121"/>
                  <a:pt x="184" y="121"/>
                </a:cubicBezTo>
                <a:cubicBezTo>
                  <a:pt x="183" y="121"/>
                  <a:pt x="183" y="120"/>
                  <a:pt x="183" y="120"/>
                </a:cubicBezTo>
                <a:cubicBezTo>
                  <a:pt x="182" y="120"/>
                  <a:pt x="182" y="120"/>
                  <a:pt x="181" y="120"/>
                </a:cubicBezTo>
                <a:cubicBezTo>
                  <a:pt x="181" y="120"/>
                  <a:pt x="181" y="120"/>
                  <a:pt x="181" y="12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79" y="120"/>
                  <a:pt x="179" y="120"/>
                  <a:pt x="179" y="120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9"/>
                  <a:pt x="178" y="118"/>
                  <a:pt x="178" y="118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178" y="118"/>
                  <a:pt x="177" y="118"/>
                  <a:pt x="177" y="118"/>
                </a:cubicBezTo>
                <a:cubicBezTo>
                  <a:pt x="177" y="118"/>
                  <a:pt x="176" y="119"/>
                  <a:pt x="176" y="119"/>
                </a:cubicBezTo>
                <a:cubicBezTo>
                  <a:pt x="176" y="119"/>
                  <a:pt x="175" y="119"/>
                  <a:pt x="175" y="119"/>
                </a:cubicBezTo>
                <a:cubicBezTo>
                  <a:pt x="175" y="118"/>
                  <a:pt x="174" y="118"/>
                  <a:pt x="174" y="118"/>
                </a:cubicBezTo>
                <a:cubicBezTo>
                  <a:pt x="174" y="118"/>
                  <a:pt x="173" y="118"/>
                  <a:pt x="173" y="117"/>
                </a:cubicBezTo>
                <a:cubicBezTo>
                  <a:pt x="173" y="117"/>
                  <a:pt x="172" y="117"/>
                  <a:pt x="172" y="117"/>
                </a:cubicBezTo>
                <a:cubicBezTo>
                  <a:pt x="172" y="117"/>
                  <a:pt x="171" y="116"/>
                  <a:pt x="171" y="116"/>
                </a:cubicBezTo>
                <a:cubicBezTo>
                  <a:pt x="171" y="115"/>
                  <a:pt x="171" y="115"/>
                  <a:pt x="171" y="115"/>
                </a:cubicBezTo>
                <a:cubicBezTo>
                  <a:pt x="171" y="115"/>
                  <a:pt x="171" y="115"/>
                  <a:pt x="171" y="114"/>
                </a:cubicBezTo>
                <a:cubicBezTo>
                  <a:pt x="170" y="114"/>
                  <a:pt x="170" y="114"/>
                  <a:pt x="170" y="114"/>
                </a:cubicBezTo>
                <a:cubicBezTo>
                  <a:pt x="170" y="114"/>
                  <a:pt x="170" y="114"/>
                  <a:pt x="170" y="114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69" y="114"/>
                  <a:pt x="168" y="114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6"/>
                  <a:pt x="169" y="117"/>
                  <a:pt x="169" y="117"/>
                </a:cubicBezTo>
                <a:cubicBezTo>
                  <a:pt x="169" y="117"/>
                  <a:pt x="169" y="117"/>
                  <a:pt x="170" y="118"/>
                </a:cubicBezTo>
                <a:cubicBezTo>
                  <a:pt x="170" y="118"/>
                  <a:pt x="169" y="118"/>
                  <a:pt x="170" y="118"/>
                </a:cubicBezTo>
                <a:cubicBezTo>
                  <a:pt x="170" y="118"/>
                  <a:pt x="170" y="118"/>
                  <a:pt x="171" y="118"/>
                </a:cubicBezTo>
                <a:cubicBezTo>
                  <a:pt x="171" y="119"/>
                  <a:pt x="171" y="119"/>
                  <a:pt x="170" y="119"/>
                </a:cubicBezTo>
                <a:cubicBezTo>
                  <a:pt x="170" y="119"/>
                  <a:pt x="171" y="119"/>
                  <a:pt x="171" y="119"/>
                </a:cubicBezTo>
                <a:cubicBezTo>
                  <a:pt x="170" y="119"/>
                  <a:pt x="171" y="120"/>
                  <a:pt x="171" y="120"/>
                </a:cubicBezTo>
                <a:cubicBezTo>
                  <a:pt x="171" y="120"/>
                  <a:pt x="171" y="120"/>
                  <a:pt x="171" y="120"/>
                </a:cubicBezTo>
                <a:cubicBezTo>
                  <a:pt x="171" y="120"/>
                  <a:pt x="171" y="121"/>
                  <a:pt x="171" y="121"/>
                </a:cubicBezTo>
                <a:cubicBezTo>
                  <a:pt x="172" y="121"/>
                  <a:pt x="172" y="121"/>
                  <a:pt x="172" y="121"/>
                </a:cubicBezTo>
                <a:cubicBezTo>
                  <a:pt x="171" y="120"/>
                  <a:pt x="172" y="120"/>
                  <a:pt x="172" y="119"/>
                </a:cubicBezTo>
                <a:cubicBezTo>
                  <a:pt x="172" y="119"/>
                  <a:pt x="172" y="119"/>
                  <a:pt x="172" y="119"/>
                </a:cubicBezTo>
                <a:cubicBezTo>
                  <a:pt x="172" y="120"/>
                  <a:pt x="172" y="119"/>
                  <a:pt x="172" y="120"/>
                </a:cubicBezTo>
                <a:cubicBezTo>
                  <a:pt x="172" y="120"/>
                  <a:pt x="172" y="121"/>
                  <a:pt x="172" y="121"/>
                </a:cubicBezTo>
                <a:cubicBezTo>
                  <a:pt x="172" y="121"/>
                  <a:pt x="172" y="121"/>
                  <a:pt x="172" y="122"/>
                </a:cubicBezTo>
                <a:cubicBezTo>
                  <a:pt x="172" y="122"/>
                  <a:pt x="172" y="122"/>
                  <a:pt x="172" y="122"/>
                </a:cubicBezTo>
                <a:cubicBezTo>
                  <a:pt x="173" y="122"/>
                  <a:pt x="173" y="122"/>
                  <a:pt x="173" y="122"/>
                </a:cubicBezTo>
                <a:cubicBezTo>
                  <a:pt x="173" y="122"/>
                  <a:pt x="173" y="122"/>
                  <a:pt x="173" y="122"/>
                </a:cubicBezTo>
                <a:cubicBezTo>
                  <a:pt x="174" y="122"/>
                  <a:pt x="175" y="122"/>
                  <a:pt x="175" y="122"/>
                </a:cubicBezTo>
                <a:cubicBezTo>
                  <a:pt x="175" y="122"/>
                  <a:pt x="175" y="122"/>
                  <a:pt x="175" y="122"/>
                </a:cubicBezTo>
                <a:cubicBezTo>
                  <a:pt x="175" y="122"/>
                  <a:pt x="175" y="122"/>
                  <a:pt x="176" y="122"/>
                </a:cubicBezTo>
                <a:cubicBezTo>
                  <a:pt x="176" y="122"/>
                  <a:pt x="176" y="122"/>
                  <a:pt x="176" y="121"/>
                </a:cubicBezTo>
                <a:cubicBezTo>
                  <a:pt x="176" y="121"/>
                  <a:pt x="176" y="121"/>
                  <a:pt x="176" y="121"/>
                </a:cubicBezTo>
                <a:cubicBezTo>
                  <a:pt x="177" y="120"/>
                  <a:pt x="177" y="120"/>
                  <a:pt x="177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8" y="119"/>
                  <a:pt x="178" y="119"/>
                  <a:pt x="178" y="119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8" y="120"/>
                  <a:pt x="178" y="121"/>
                  <a:pt x="178" y="121"/>
                </a:cubicBezTo>
                <a:cubicBezTo>
                  <a:pt x="178" y="121"/>
                  <a:pt x="179" y="122"/>
                  <a:pt x="179" y="122"/>
                </a:cubicBezTo>
                <a:cubicBezTo>
                  <a:pt x="179" y="122"/>
                  <a:pt x="180" y="122"/>
                  <a:pt x="180" y="123"/>
                </a:cubicBezTo>
                <a:cubicBezTo>
                  <a:pt x="180" y="123"/>
                  <a:pt x="180" y="122"/>
                  <a:pt x="181" y="123"/>
                </a:cubicBezTo>
                <a:cubicBezTo>
                  <a:pt x="181" y="123"/>
                  <a:pt x="181" y="123"/>
                  <a:pt x="181" y="124"/>
                </a:cubicBezTo>
                <a:cubicBezTo>
                  <a:pt x="181" y="124"/>
                  <a:pt x="182" y="124"/>
                  <a:pt x="182" y="124"/>
                </a:cubicBezTo>
                <a:cubicBezTo>
                  <a:pt x="182" y="124"/>
                  <a:pt x="182" y="125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81" y="126"/>
                  <a:pt x="181" y="126"/>
                  <a:pt x="180" y="126"/>
                </a:cubicBezTo>
                <a:cubicBezTo>
                  <a:pt x="180" y="126"/>
                  <a:pt x="180" y="126"/>
                  <a:pt x="180" y="126"/>
                </a:cubicBezTo>
                <a:cubicBezTo>
                  <a:pt x="180" y="127"/>
                  <a:pt x="180" y="128"/>
                  <a:pt x="180" y="128"/>
                </a:cubicBezTo>
                <a:cubicBezTo>
                  <a:pt x="179" y="128"/>
                  <a:pt x="178" y="128"/>
                  <a:pt x="178" y="129"/>
                </a:cubicBezTo>
                <a:cubicBezTo>
                  <a:pt x="178" y="129"/>
                  <a:pt x="178" y="129"/>
                  <a:pt x="178" y="129"/>
                </a:cubicBezTo>
                <a:cubicBezTo>
                  <a:pt x="178" y="129"/>
                  <a:pt x="177" y="129"/>
                  <a:pt x="177" y="129"/>
                </a:cubicBezTo>
                <a:cubicBezTo>
                  <a:pt x="177" y="129"/>
                  <a:pt x="177" y="130"/>
                  <a:pt x="177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30"/>
                  <a:pt x="176" y="130"/>
                  <a:pt x="175" y="130"/>
                </a:cubicBezTo>
                <a:cubicBezTo>
                  <a:pt x="175" y="131"/>
                  <a:pt x="174" y="131"/>
                  <a:pt x="174" y="131"/>
                </a:cubicBezTo>
                <a:cubicBezTo>
                  <a:pt x="174" y="131"/>
                  <a:pt x="173" y="131"/>
                  <a:pt x="173" y="132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72" y="133"/>
                  <a:pt x="171" y="133"/>
                  <a:pt x="170" y="133"/>
                </a:cubicBezTo>
                <a:cubicBezTo>
                  <a:pt x="169" y="133"/>
                  <a:pt x="169" y="134"/>
                  <a:pt x="169" y="134"/>
                </a:cubicBezTo>
                <a:cubicBezTo>
                  <a:pt x="169" y="134"/>
                  <a:pt x="168" y="134"/>
                  <a:pt x="168" y="134"/>
                </a:cubicBezTo>
                <a:cubicBezTo>
                  <a:pt x="168" y="134"/>
                  <a:pt x="167" y="134"/>
                  <a:pt x="167" y="135"/>
                </a:cubicBezTo>
                <a:cubicBezTo>
                  <a:pt x="166" y="135"/>
                  <a:pt x="166" y="135"/>
                  <a:pt x="166" y="135"/>
                </a:cubicBezTo>
                <a:cubicBezTo>
                  <a:pt x="165" y="135"/>
                  <a:pt x="165" y="135"/>
                  <a:pt x="165" y="135"/>
                </a:cubicBezTo>
                <a:cubicBezTo>
                  <a:pt x="164" y="136"/>
                  <a:pt x="163" y="136"/>
                  <a:pt x="163" y="135"/>
                </a:cubicBezTo>
                <a:cubicBezTo>
                  <a:pt x="163" y="134"/>
                  <a:pt x="163" y="134"/>
                  <a:pt x="163" y="134"/>
                </a:cubicBezTo>
                <a:cubicBezTo>
                  <a:pt x="162" y="134"/>
                  <a:pt x="162" y="133"/>
                  <a:pt x="162" y="132"/>
                </a:cubicBezTo>
                <a:cubicBezTo>
                  <a:pt x="162" y="132"/>
                  <a:pt x="162" y="132"/>
                  <a:pt x="162" y="132"/>
                </a:cubicBezTo>
                <a:cubicBezTo>
                  <a:pt x="162" y="131"/>
                  <a:pt x="162" y="131"/>
                  <a:pt x="162" y="131"/>
                </a:cubicBezTo>
                <a:cubicBezTo>
                  <a:pt x="162" y="130"/>
                  <a:pt x="161" y="130"/>
                  <a:pt x="161" y="129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60" y="128"/>
                  <a:pt x="160" y="128"/>
                  <a:pt x="160" y="127"/>
                </a:cubicBezTo>
                <a:cubicBezTo>
                  <a:pt x="159" y="127"/>
                  <a:pt x="159" y="127"/>
                  <a:pt x="158" y="126"/>
                </a:cubicBezTo>
                <a:cubicBezTo>
                  <a:pt x="158" y="126"/>
                  <a:pt x="158" y="126"/>
                  <a:pt x="158" y="125"/>
                </a:cubicBezTo>
                <a:cubicBezTo>
                  <a:pt x="158" y="125"/>
                  <a:pt x="158" y="124"/>
                  <a:pt x="158" y="123"/>
                </a:cubicBezTo>
                <a:cubicBezTo>
                  <a:pt x="157" y="123"/>
                  <a:pt x="157" y="123"/>
                  <a:pt x="157" y="122"/>
                </a:cubicBezTo>
                <a:cubicBezTo>
                  <a:pt x="156" y="122"/>
                  <a:pt x="156" y="122"/>
                  <a:pt x="156" y="121"/>
                </a:cubicBezTo>
                <a:cubicBezTo>
                  <a:pt x="156" y="120"/>
                  <a:pt x="155" y="120"/>
                  <a:pt x="155" y="119"/>
                </a:cubicBezTo>
                <a:cubicBezTo>
                  <a:pt x="154" y="119"/>
                  <a:pt x="154" y="118"/>
                  <a:pt x="154" y="118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6"/>
                  <a:pt x="153" y="116"/>
                  <a:pt x="153" y="115"/>
                </a:cubicBezTo>
                <a:cubicBezTo>
                  <a:pt x="153" y="115"/>
                  <a:pt x="153" y="115"/>
                  <a:pt x="153" y="115"/>
                </a:cubicBezTo>
                <a:cubicBezTo>
                  <a:pt x="153" y="114"/>
                  <a:pt x="152" y="114"/>
                  <a:pt x="152" y="113"/>
                </a:cubicBezTo>
                <a:cubicBezTo>
                  <a:pt x="152" y="112"/>
                  <a:pt x="152" y="112"/>
                  <a:pt x="153" y="111"/>
                </a:cubicBezTo>
                <a:cubicBezTo>
                  <a:pt x="153" y="111"/>
                  <a:pt x="153" y="111"/>
                  <a:pt x="153" y="111"/>
                </a:cubicBezTo>
                <a:cubicBezTo>
                  <a:pt x="153" y="110"/>
                  <a:pt x="153" y="109"/>
                  <a:pt x="154" y="109"/>
                </a:cubicBezTo>
                <a:cubicBezTo>
                  <a:pt x="154" y="108"/>
                  <a:pt x="154" y="108"/>
                  <a:pt x="154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4" y="107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3" y="106"/>
                </a:cubicBezTo>
                <a:cubicBezTo>
                  <a:pt x="153" y="106"/>
                  <a:pt x="153" y="106"/>
                  <a:pt x="152" y="106"/>
                </a:cubicBezTo>
                <a:cubicBezTo>
                  <a:pt x="152" y="106"/>
                  <a:pt x="152" y="106"/>
                  <a:pt x="152" y="106"/>
                </a:cubicBezTo>
                <a:cubicBezTo>
                  <a:pt x="151" y="106"/>
                  <a:pt x="151" y="107"/>
                  <a:pt x="150" y="107"/>
                </a:cubicBezTo>
                <a:cubicBezTo>
                  <a:pt x="150" y="106"/>
                  <a:pt x="150" y="106"/>
                  <a:pt x="149" y="106"/>
                </a:cubicBezTo>
                <a:cubicBezTo>
                  <a:pt x="149" y="106"/>
                  <a:pt x="148" y="105"/>
                  <a:pt x="148" y="106"/>
                </a:cubicBezTo>
                <a:cubicBezTo>
                  <a:pt x="148" y="106"/>
                  <a:pt x="148" y="106"/>
                  <a:pt x="148" y="106"/>
                </a:cubicBezTo>
                <a:cubicBezTo>
                  <a:pt x="148" y="106"/>
                  <a:pt x="148" y="106"/>
                  <a:pt x="147" y="106"/>
                </a:cubicBezTo>
                <a:cubicBezTo>
                  <a:pt x="147" y="106"/>
                  <a:pt x="147" y="106"/>
                  <a:pt x="146" y="106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5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3" y="104"/>
                  <a:pt x="143" y="104"/>
                  <a:pt x="143" y="104"/>
                </a:cubicBezTo>
                <a:cubicBezTo>
                  <a:pt x="143" y="104"/>
                  <a:pt x="143" y="104"/>
                  <a:pt x="143" y="104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4" y="103"/>
                  <a:pt x="144" y="103"/>
                  <a:pt x="143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3"/>
                  <a:pt x="144" y="103"/>
                  <a:pt x="144" y="103"/>
                </a:cubicBezTo>
                <a:cubicBezTo>
                  <a:pt x="144" y="103"/>
                  <a:pt x="144" y="103"/>
                  <a:pt x="144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4" y="102"/>
                </a:cubicBezTo>
                <a:cubicBezTo>
                  <a:pt x="144" y="102"/>
                  <a:pt x="144" y="102"/>
                  <a:pt x="144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1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4" y="101"/>
                  <a:pt x="144" y="100"/>
                </a:cubicBezTo>
                <a:cubicBezTo>
                  <a:pt x="144" y="101"/>
                  <a:pt x="144" y="101"/>
                  <a:pt x="145" y="101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101"/>
                  <a:pt x="144" y="101"/>
                  <a:pt x="144" y="101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5" y="100"/>
                  <a:pt x="145" y="100"/>
                  <a:pt x="145" y="100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101"/>
                  <a:pt x="146" y="101"/>
                  <a:pt x="146" y="101"/>
                </a:cubicBezTo>
                <a:cubicBezTo>
                  <a:pt x="146" y="101"/>
                  <a:pt x="146" y="101"/>
                  <a:pt x="146" y="101"/>
                </a:cubicBezTo>
                <a:cubicBezTo>
                  <a:pt x="146" y="101"/>
                  <a:pt x="146" y="101"/>
                  <a:pt x="146" y="101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7" y="100"/>
                  <a:pt x="147" y="100"/>
                </a:cubicBezTo>
                <a:cubicBezTo>
                  <a:pt x="147" y="100"/>
                  <a:pt x="147" y="100"/>
                  <a:pt x="147" y="100"/>
                </a:cubicBezTo>
                <a:cubicBezTo>
                  <a:pt x="147" y="100"/>
                  <a:pt x="147" y="100"/>
                  <a:pt x="146" y="100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6" y="100"/>
                  <a:pt x="146" y="99"/>
                </a:cubicBezTo>
                <a:cubicBezTo>
                  <a:pt x="146" y="99"/>
                  <a:pt x="147" y="100"/>
                  <a:pt x="147" y="100"/>
                </a:cubicBezTo>
                <a:cubicBezTo>
                  <a:pt x="147" y="100"/>
                  <a:pt x="147" y="99"/>
                  <a:pt x="147" y="99"/>
                </a:cubicBezTo>
                <a:cubicBezTo>
                  <a:pt x="148" y="100"/>
                  <a:pt x="148" y="100"/>
                  <a:pt x="149" y="100"/>
                </a:cubicBezTo>
                <a:cubicBezTo>
                  <a:pt x="149" y="99"/>
                  <a:pt x="149" y="99"/>
                  <a:pt x="149" y="99"/>
                </a:cubicBezTo>
                <a:cubicBezTo>
                  <a:pt x="149" y="99"/>
                  <a:pt x="150" y="99"/>
                  <a:pt x="151" y="98"/>
                </a:cubicBezTo>
                <a:cubicBezTo>
                  <a:pt x="152" y="98"/>
                  <a:pt x="152" y="99"/>
                  <a:pt x="153" y="98"/>
                </a:cubicBezTo>
                <a:cubicBezTo>
                  <a:pt x="153" y="98"/>
                  <a:pt x="153" y="99"/>
                  <a:pt x="153" y="99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99"/>
                  <a:pt x="155" y="99"/>
                </a:cubicBezTo>
                <a:cubicBezTo>
                  <a:pt x="155" y="99"/>
                  <a:pt x="155" y="100"/>
                  <a:pt x="156" y="100"/>
                </a:cubicBezTo>
                <a:cubicBezTo>
                  <a:pt x="156" y="100"/>
                  <a:pt x="157" y="100"/>
                  <a:pt x="157" y="100"/>
                </a:cubicBezTo>
                <a:cubicBezTo>
                  <a:pt x="157" y="100"/>
                  <a:pt x="158" y="100"/>
                  <a:pt x="158" y="100"/>
                </a:cubicBezTo>
                <a:cubicBezTo>
                  <a:pt x="158" y="100"/>
                  <a:pt x="159" y="100"/>
                  <a:pt x="159" y="100"/>
                </a:cubicBezTo>
                <a:cubicBezTo>
                  <a:pt x="160" y="100"/>
                  <a:pt x="161" y="99"/>
                  <a:pt x="161" y="98"/>
                </a:cubicBezTo>
                <a:cubicBezTo>
                  <a:pt x="161" y="98"/>
                  <a:pt x="160" y="98"/>
                  <a:pt x="160" y="97"/>
                </a:cubicBezTo>
                <a:cubicBezTo>
                  <a:pt x="160" y="97"/>
                  <a:pt x="159" y="97"/>
                  <a:pt x="159" y="97"/>
                </a:cubicBezTo>
                <a:cubicBezTo>
                  <a:pt x="159" y="96"/>
                  <a:pt x="159" y="96"/>
                  <a:pt x="159" y="96"/>
                </a:cubicBezTo>
                <a:cubicBezTo>
                  <a:pt x="159" y="96"/>
                  <a:pt x="158" y="96"/>
                  <a:pt x="158" y="96"/>
                </a:cubicBezTo>
                <a:cubicBezTo>
                  <a:pt x="158" y="95"/>
                  <a:pt x="158" y="95"/>
                  <a:pt x="157" y="95"/>
                </a:cubicBezTo>
                <a:cubicBezTo>
                  <a:pt x="157" y="95"/>
                  <a:pt x="157" y="95"/>
                  <a:pt x="157" y="95"/>
                </a:cubicBezTo>
                <a:cubicBezTo>
                  <a:pt x="156" y="95"/>
                  <a:pt x="156" y="94"/>
                  <a:pt x="156" y="94"/>
                </a:cubicBezTo>
                <a:cubicBezTo>
                  <a:pt x="156" y="94"/>
                  <a:pt x="156" y="94"/>
                  <a:pt x="156" y="94"/>
                </a:cubicBezTo>
                <a:cubicBezTo>
                  <a:pt x="156" y="94"/>
                  <a:pt x="155" y="94"/>
                  <a:pt x="155" y="94"/>
                </a:cubicBezTo>
                <a:cubicBezTo>
                  <a:pt x="155" y="94"/>
                  <a:pt x="156" y="94"/>
                  <a:pt x="156" y="93"/>
                </a:cubicBezTo>
                <a:cubicBezTo>
                  <a:pt x="156" y="93"/>
                  <a:pt x="156" y="93"/>
                  <a:pt x="156" y="93"/>
                </a:cubicBezTo>
                <a:cubicBezTo>
                  <a:pt x="157" y="93"/>
                  <a:pt x="157" y="93"/>
                  <a:pt x="157" y="92"/>
                </a:cubicBezTo>
                <a:cubicBezTo>
                  <a:pt x="157" y="92"/>
                  <a:pt x="156" y="92"/>
                  <a:pt x="156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7" y="92"/>
                  <a:pt x="157" y="91"/>
                  <a:pt x="158" y="91"/>
                </a:cubicBezTo>
                <a:cubicBezTo>
                  <a:pt x="158" y="91"/>
                  <a:pt x="158" y="91"/>
                  <a:pt x="158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6" y="91"/>
                  <a:pt x="156" y="91"/>
                  <a:pt x="156" y="91"/>
                </a:cubicBezTo>
                <a:cubicBezTo>
                  <a:pt x="156" y="91"/>
                  <a:pt x="156" y="91"/>
                  <a:pt x="155" y="91"/>
                </a:cubicBezTo>
                <a:cubicBezTo>
                  <a:pt x="155" y="92"/>
                  <a:pt x="154" y="92"/>
                  <a:pt x="154" y="92"/>
                </a:cubicBezTo>
                <a:cubicBezTo>
                  <a:pt x="154" y="92"/>
                  <a:pt x="154" y="92"/>
                  <a:pt x="15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2" y="93"/>
                  <a:pt x="153" y="93"/>
                  <a:pt x="153" y="94"/>
                </a:cubicBezTo>
                <a:cubicBezTo>
                  <a:pt x="153" y="94"/>
                  <a:pt x="154" y="94"/>
                  <a:pt x="154" y="94"/>
                </a:cubicBezTo>
                <a:cubicBezTo>
                  <a:pt x="154" y="94"/>
                  <a:pt x="154" y="94"/>
                  <a:pt x="155" y="94"/>
                </a:cubicBezTo>
                <a:cubicBezTo>
                  <a:pt x="155" y="94"/>
                  <a:pt x="154" y="94"/>
                  <a:pt x="154" y="94"/>
                </a:cubicBezTo>
                <a:cubicBezTo>
                  <a:pt x="154" y="94"/>
                  <a:pt x="154" y="94"/>
                  <a:pt x="154" y="94"/>
                </a:cubicBezTo>
                <a:cubicBezTo>
                  <a:pt x="154" y="94"/>
                  <a:pt x="154" y="94"/>
                  <a:pt x="153" y="94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94"/>
                  <a:pt x="153" y="94"/>
                  <a:pt x="152" y="94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1" y="95"/>
                  <a:pt x="151" y="95"/>
                </a:cubicBezTo>
                <a:cubicBezTo>
                  <a:pt x="151" y="94"/>
                  <a:pt x="151" y="94"/>
                  <a:pt x="150" y="94"/>
                </a:cubicBezTo>
                <a:cubicBezTo>
                  <a:pt x="150" y="94"/>
                  <a:pt x="150" y="94"/>
                  <a:pt x="150" y="94"/>
                </a:cubicBezTo>
                <a:cubicBezTo>
                  <a:pt x="150" y="93"/>
                  <a:pt x="151" y="93"/>
                  <a:pt x="151" y="93"/>
                </a:cubicBezTo>
                <a:cubicBezTo>
                  <a:pt x="151" y="93"/>
                  <a:pt x="151" y="93"/>
                  <a:pt x="151" y="92"/>
                </a:cubicBezTo>
                <a:cubicBezTo>
                  <a:pt x="150" y="92"/>
                  <a:pt x="150" y="93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9" y="92"/>
                  <a:pt x="149" y="92"/>
                  <a:pt x="150" y="92"/>
                </a:cubicBezTo>
                <a:cubicBezTo>
                  <a:pt x="150" y="92"/>
                  <a:pt x="150" y="92"/>
                  <a:pt x="150" y="92"/>
                </a:cubicBezTo>
                <a:cubicBezTo>
                  <a:pt x="149" y="92"/>
                  <a:pt x="149" y="92"/>
                  <a:pt x="149" y="91"/>
                </a:cubicBezTo>
                <a:cubicBezTo>
                  <a:pt x="149" y="91"/>
                  <a:pt x="149" y="92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8" y="92"/>
                  <a:pt x="148" y="92"/>
                  <a:pt x="147" y="93"/>
                </a:cubicBezTo>
                <a:cubicBezTo>
                  <a:pt x="147" y="93"/>
                  <a:pt x="146" y="93"/>
                  <a:pt x="147" y="93"/>
                </a:cubicBezTo>
                <a:cubicBezTo>
                  <a:pt x="147" y="94"/>
                  <a:pt x="147" y="94"/>
                  <a:pt x="147" y="94"/>
                </a:cubicBezTo>
                <a:cubicBezTo>
                  <a:pt x="147" y="94"/>
                  <a:pt x="147" y="94"/>
                  <a:pt x="146" y="94"/>
                </a:cubicBezTo>
                <a:cubicBezTo>
                  <a:pt x="146" y="94"/>
                  <a:pt x="145" y="95"/>
                  <a:pt x="145" y="96"/>
                </a:cubicBezTo>
                <a:cubicBezTo>
                  <a:pt x="145" y="96"/>
                  <a:pt x="145" y="96"/>
                  <a:pt x="145" y="96"/>
                </a:cubicBezTo>
                <a:cubicBezTo>
                  <a:pt x="145" y="96"/>
                  <a:pt x="145" y="96"/>
                  <a:pt x="145" y="97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4" y="97"/>
                  <a:pt x="144" y="98"/>
                  <a:pt x="144" y="98"/>
                </a:cubicBezTo>
                <a:cubicBezTo>
                  <a:pt x="144" y="98"/>
                  <a:pt x="144" y="98"/>
                  <a:pt x="144" y="98"/>
                </a:cubicBezTo>
                <a:cubicBezTo>
                  <a:pt x="144" y="98"/>
                  <a:pt x="145" y="99"/>
                  <a:pt x="145" y="99"/>
                </a:cubicBezTo>
                <a:cubicBezTo>
                  <a:pt x="145" y="99"/>
                  <a:pt x="146" y="99"/>
                  <a:pt x="146" y="99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5" y="100"/>
                  <a:pt x="145" y="100"/>
                  <a:pt x="145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3" y="100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3" y="101"/>
                  <a:pt x="143" y="100"/>
                </a:cubicBezTo>
                <a:cubicBezTo>
                  <a:pt x="143" y="100"/>
                  <a:pt x="143" y="100"/>
                  <a:pt x="143" y="100"/>
                </a:cubicBezTo>
                <a:cubicBezTo>
                  <a:pt x="143" y="100"/>
                  <a:pt x="143" y="100"/>
                  <a:pt x="142" y="100"/>
                </a:cubicBezTo>
                <a:cubicBezTo>
                  <a:pt x="142" y="100"/>
                  <a:pt x="142" y="100"/>
                  <a:pt x="142" y="100"/>
                </a:cubicBezTo>
                <a:cubicBezTo>
                  <a:pt x="142" y="100"/>
                  <a:pt x="141" y="100"/>
                  <a:pt x="141" y="100"/>
                </a:cubicBezTo>
                <a:cubicBezTo>
                  <a:pt x="141" y="100"/>
                  <a:pt x="141" y="100"/>
                  <a:pt x="141" y="100"/>
                </a:cubicBezTo>
                <a:cubicBezTo>
                  <a:pt x="141" y="100"/>
                  <a:pt x="141" y="100"/>
                  <a:pt x="140" y="100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39" y="101"/>
                  <a:pt x="139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0"/>
                  <a:pt x="139" y="100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9" y="100"/>
                  <a:pt x="138" y="100"/>
                  <a:pt x="138" y="101"/>
                </a:cubicBezTo>
                <a:cubicBezTo>
                  <a:pt x="138" y="101"/>
                  <a:pt x="138" y="101"/>
                  <a:pt x="138" y="101"/>
                </a:cubicBezTo>
                <a:cubicBezTo>
                  <a:pt x="138" y="101"/>
                  <a:pt x="138" y="101"/>
                  <a:pt x="138" y="101"/>
                </a:cubicBezTo>
                <a:cubicBezTo>
                  <a:pt x="138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3"/>
                </a:cubicBezTo>
                <a:cubicBezTo>
                  <a:pt x="139" y="103"/>
                  <a:pt x="138" y="103"/>
                  <a:pt x="138" y="103"/>
                </a:cubicBezTo>
                <a:cubicBezTo>
                  <a:pt x="138" y="103"/>
                  <a:pt x="138" y="103"/>
                  <a:pt x="138" y="103"/>
                </a:cubicBezTo>
                <a:cubicBezTo>
                  <a:pt x="139" y="103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8" y="105"/>
                </a:cubicBezTo>
                <a:cubicBezTo>
                  <a:pt x="138" y="105"/>
                  <a:pt x="138" y="105"/>
                  <a:pt x="138" y="105"/>
                </a:cubicBezTo>
                <a:cubicBezTo>
                  <a:pt x="139" y="105"/>
                  <a:pt x="139" y="105"/>
                  <a:pt x="139" y="106"/>
                </a:cubicBezTo>
                <a:cubicBezTo>
                  <a:pt x="139" y="106"/>
                  <a:pt x="138" y="106"/>
                  <a:pt x="138" y="106"/>
                </a:cubicBezTo>
                <a:cubicBezTo>
                  <a:pt x="138" y="106"/>
                  <a:pt x="138" y="106"/>
                  <a:pt x="138" y="106"/>
                </a:cubicBezTo>
                <a:cubicBezTo>
                  <a:pt x="138" y="106"/>
                  <a:pt x="138" y="106"/>
                  <a:pt x="138" y="106"/>
                </a:cubicBezTo>
                <a:cubicBezTo>
                  <a:pt x="138" y="106"/>
                  <a:pt x="138" y="105"/>
                  <a:pt x="138" y="105"/>
                </a:cubicBezTo>
                <a:cubicBezTo>
                  <a:pt x="138" y="105"/>
                  <a:pt x="138" y="105"/>
                  <a:pt x="137" y="106"/>
                </a:cubicBezTo>
                <a:cubicBezTo>
                  <a:pt x="137" y="105"/>
                  <a:pt x="137" y="105"/>
                  <a:pt x="137" y="105"/>
                </a:cubicBezTo>
                <a:cubicBezTo>
                  <a:pt x="137" y="105"/>
                  <a:pt x="137" y="105"/>
                  <a:pt x="137" y="105"/>
                </a:cubicBezTo>
                <a:cubicBezTo>
                  <a:pt x="137" y="105"/>
                  <a:pt x="137" y="104"/>
                  <a:pt x="137" y="104"/>
                </a:cubicBezTo>
                <a:cubicBezTo>
                  <a:pt x="137" y="104"/>
                  <a:pt x="137" y="104"/>
                  <a:pt x="137" y="104"/>
                </a:cubicBezTo>
                <a:cubicBezTo>
                  <a:pt x="137" y="104"/>
                  <a:pt x="138" y="104"/>
                  <a:pt x="138" y="104"/>
                </a:cubicBezTo>
                <a:cubicBezTo>
                  <a:pt x="138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8" y="103"/>
                  <a:pt x="138" y="103"/>
                </a:cubicBezTo>
                <a:cubicBezTo>
                  <a:pt x="138" y="103"/>
                  <a:pt x="137" y="103"/>
                  <a:pt x="137" y="103"/>
                </a:cubicBezTo>
                <a:cubicBezTo>
                  <a:pt x="137" y="103"/>
                  <a:pt x="136" y="103"/>
                  <a:pt x="136" y="103"/>
                </a:cubicBezTo>
                <a:cubicBezTo>
                  <a:pt x="136" y="103"/>
                  <a:pt x="136" y="103"/>
                  <a:pt x="136" y="103"/>
                </a:cubicBezTo>
                <a:cubicBezTo>
                  <a:pt x="136" y="103"/>
                  <a:pt x="137" y="103"/>
                  <a:pt x="137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103"/>
                  <a:pt x="137" y="103"/>
                  <a:pt x="137" y="102"/>
                </a:cubicBezTo>
                <a:cubicBezTo>
                  <a:pt x="136" y="103"/>
                  <a:pt x="136" y="102"/>
                  <a:pt x="135" y="102"/>
                </a:cubicBezTo>
                <a:cubicBezTo>
                  <a:pt x="135" y="102"/>
                  <a:pt x="135" y="102"/>
                  <a:pt x="135" y="101"/>
                </a:cubicBezTo>
                <a:cubicBezTo>
                  <a:pt x="135" y="101"/>
                  <a:pt x="135" y="101"/>
                  <a:pt x="135" y="101"/>
                </a:cubicBezTo>
                <a:cubicBezTo>
                  <a:pt x="135" y="101"/>
                  <a:pt x="135" y="101"/>
                  <a:pt x="135" y="101"/>
                </a:cubicBezTo>
                <a:cubicBezTo>
                  <a:pt x="135" y="101"/>
                  <a:pt x="135" y="101"/>
                  <a:pt x="135" y="100"/>
                </a:cubicBezTo>
                <a:cubicBezTo>
                  <a:pt x="135" y="100"/>
                  <a:pt x="135" y="100"/>
                  <a:pt x="135" y="100"/>
                </a:cubicBezTo>
                <a:cubicBezTo>
                  <a:pt x="135" y="100"/>
                  <a:pt x="135" y="99"/>
                  <a:pt x="135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5" y="99"/>
                  <a:pt x="135" y="99"/>
                  <a:pt x="134" y="99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4" y="98"/>
                  <a:pt x="133" y="98"/>
                  <a:pt x="132" y="97"/>
                </a:cubicBezTo>
                <a:cubicBezTo>
                  <a:pt x="132" y="97"/>
                  <a:pt x="132" y="97"/>
                  <a:pt x="132" y="97"/>
                </a:cubicBezTo>
                <a:cubicBezTo>
                  <a:pt x="132" y="97"/>
                  <a:pt x="131" y="96"/>
                  <a:pt x="131" y="96"/>
                </a:cubicBezTo>
                <a:cubicBezTo>
                  <a:pt x="131" y="96"/>
                  <a:pt x="131" y="96"/>
                  <a:pt x="131" y="96"/>
                </a:cubicBezTo>
                <a:cubicBezTo>
                  <a:pt x="130" y="96"/>
                  <a:pt x="130" y="96"/>
                  <a:pt x="130" y="95"/>
                </a:cubicBezTo>
                <a:cubicBezTo>
                  <a:pt x="130" y="95"/>
                  <a:pt x="130" y="95"/>
                  <a:pt x="130" y="95"/>
                </a:cubicBezTo>
                <a:cubicBezTo>
                  <a:pt x="130" y="95"/>
                  <a:pt x="130" y="95"/>
                  <a:pt x="130" y="95"/>
                </a:cubicBezTo>
                <a:cubicBezTo>
                  <a:pt x="129" y="95"/>
                  <a:pt x="130" y="94"/>
                  <a:pt x="129" y="94"/>
                </a:cubicBezTo>
                <a:cubicBezTo>
                  <a:pt x="129" y="94"/>
                  <a:pt x="129" y="94"/>
                  <a:pt x="129" y="94"/>
                </a:cubicBezTo>
                <a:cubicBezTo>
                  <a:pt x="128" y="94"/>
                  <a:pt x="128" y="94"/>
                  <a:pt x="128" y="95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28" y="94"/>
                  <a:pt x="128" y="93"/>
                  <a:pt x="128" y="93"/>
                </a:cubicBezTo>
                <a:cubicBezTo>
                  <a:pt x="128" y="93"/>
                  <a:pt x="128" y="93"/>
                  <a:pt x="128" y="93"/>
                </a:cubicBezTo>
                <a:cubicBezTo>
                  <a:pt x="128" y="93"/>
                  <a:pt x="128" y="93"/>
                  <a:pt x="127" y="93"/>
                </a:cubicBezTo>
                <a:cubicBezTo>
                  <a:pt x="127" y="93"/>
                  <a:pt x="127" y="93"/>
                  <a:pt x="127" y="93"/>
                </a:cubicBezTo>
                <a:cubicBezTo>
                  <a:pt x="127" y="93"/>
                  <a:pt x="127" y="94"/>
                  <a:pt x="126" y="94"/>
                </a:cubicBezTo>
                <a:cubicBezTo>
                  <a:pt x="126" y="94"/>
                  <a:pt x="126" y="94"/>
                  <a:pt x="126" y="94"/>
                </a:cubicBezTo>
                <a:cubicBezTo>
                  <a:pt x="126" y="94"/>
                  <a:pt x="126" y="94"/>
                  <a:pt x="126" y="94"/>
                </a:cubicBezTo>
                <a:cubicBezTo>
                  <a:pt x="126" y="94"/>
                  <a:pt x="127" y="94"/>
                  <a:pt x="127" y="94"/>
                </a:cubicBezTo>
                <a:cubicBezTo>
                  <a:pt x="127" y="95"/>
                  <a:pt x="126" y="95"/>
                  <a:pt x="126" y="95"/>
                </a:cubicBezTo>
                <a:cubicBezTo>
                  <a:pt x="127" y="95"/>
                  <a:pt x="127" y="96"/>
                  <a:pt x="127" y="96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8"/>
                  <a:pt x="129" y="98"/>
                  <a:pt x="129" y="98"/>
                </a:cubicBezTo>
                <a:cubicBezTo>
                  <a:pt x="130" y="99"/>
                  <a:pt x="131" y="98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2" y="100"/>
                  <a:pt x="133" y="100"/>
                  <a:pt x="134" y="101"/>
                </a:cubicBezTo>
                <a:cubicBezTo>
                  <a:pt x="134" y="101"/>
                  <a:pt x="134" y="101"/>
                  <a:pt x="133" y="102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01"/>
                  <a:pt x="132" y="101"/>
                  <a:pt x="132" y="101"/>
                </a:cubicBezTo>
                <a:cubicBezTo>
                  <a:pt x="132" y="100"/>
                  <a:pt x="131" y="101"/>
                  <a:pt x="131" y="102"/>
                </a:cubicBezTo>
                <a:cubicBezTo>
                  <a:pt x="132" y="102"/>
                  <a:pt x="132" y="102"/>
                  <a:pt x="132" y="102"/>
                </a:cubicBezTo>
                <a:cubicBezTo>
                  <a:pt x="132" y="102"/>
                  <a:pt x="132" y="102"/>
                  <a:pt x="132" y="103"/>
                </a:cubicBezTo>
                <a:cubicBezTo>
                  <a:pt x="132" y="103"/>
                  <a:pt x="132" y="103"/>
                  <a:pt x="132" y="103"/>
                </a:cubicBezTo>
                <a:cubicBezTo>
                  <a:pt x="132" y="103"/>
                  <a:pt x="132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4"/>
                  <a:pt x="131" y="104"/>
                  <a:pt x="131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1" y="104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0" y="101"/>
                  <a:pt x="130" y="101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0" y="101"/>
                  <a:pt x="130" y="101"/>
                  <a:pt x="129" y="101"/>
                </a:cubicBezTo>
                <a:cubicBezTo>
                  <a:pt x="129" y="101"/>
                  <a:pt x="130" y="101"/>
                  <a:pt x="129" y="101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8" y="100"/>
                </a:cubicBezTo>
                <a:cubicBezTo>
                  <a:pt x="128" y="99"/>
                  <a:pt x="128" y="100"/>
                  <a:pt x="127" y="99"/>
                </a:cubicBezTo>
                <a:cubicBezTo>
                  <a:pt x="126" y="99"/>
                  <a:pt x="126" y="98"/>
                  <a:pt x="125" y="98"/>
                </a:cubicBezTo>
                <a:cubicBezTo>
                  <a:pt x="124" y="97"/>
                  <a:pt x="124" y="96"/>
                  <a:pt x="123" y="95"/>
                </a:cubicBezTo>
                <a:cubicBezTo>
                  <a:pt x="123" y="95"/>
                  <a:pt x="122" y="95"/>
                  <a:pt x="122" y="95"/>
                </a:cubicBezTo>
                <a:cubicBezTo>
                  <a:pt x="122" y="95"/>
                  <a:pt x="121" y="96"/>
                  <a:pt x="121" y="96"/>
                </a:cubicBezTo>
                <a:cubicBezTo>
                  <a:pt x="121" y="96"/>
                  <a:pt x="121" y="96"/>
                  <a:pt x="121" y="96"/>
                </a:cubicBezTo>
                <a:cubicBezTo>
                  <a:pt x="120" y="96"/>
                  <a:pt x="120" y="97"/>
                  <a:pt x="119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6"/>
                  <a:pt x="118" y="97"/>
                  <a:pt x="117" y="97"/>
                </a:cubicBezTo>
                <a:cubicBezTo>
                  <a:pt x="117" y="97"/>
                  <a:pt x="117" y="96"/>
                  <a:pt x="116" y="97"/>
                </a:cubicBezTo>
                <a:cubicBezTo>
                  <a:pt x="115" y="97"/>
                  <a:pt x="116" y="98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4" y="99"/>
                  <a:pt x="114" y="99"/>
                </a:cubicBezTo>
                <a:cubicBezTo>
                  <a:pt x="114" y="100"/>
                  <a:pt x="113" y="99"/>
                  <a:pt x="113" y="100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0"/>
                  <a:pt x="112" y="101"/>
                  <a:pt x="112" y="102"/>
                </a:cubicBezTo>
                <a:cubicBezTo>
                  <a:pt x="112" y="102"/>
                  <a:pt x="112" y="102"/>
                  <a:pt x="112" y="103"/>
                </a:cubicBezTo>
                <a:cubicBezTo>
                  <a:pt x="112" y="103"/>
                  <a:pt x="112" y="103"/>
                  <a:pt x="112" y="103"/>
                </a:cubicBezTo>
                <a:cubicBezTo>
                  <a:pt x="112" y="103"/>
                  <a:pt x="112" y="103"/>
                  <a:pt x="112" y="103"/>
                </a:cubicBezTo>
                <a:cubicBezTo>
                  <a:pt x="112" y="103"/>
                  <a:pt x="111" y="104"/>
                  <a:pt x="111" y="104"/>
                </a:cubicBezTo>
                <a:cubicBezTo>
                  <a:pt x="111" y="104"/>
                  <a:pt x="111" y="104"/>
                  <a:pt x="111" y="105"/>
                </a:cubicBezTo>
                <a:cubicBezTo>
                  <a:pt x="111" y="105"/>
                  <a:pt x="110" y="105"/>
                  <a:pt x="110" y="105"/>
                </a:cubicBezTo>
                <a:cubicBezTo>
                  <a:pt x="110" y="105"/>
                  <a:pt x="110" y="105"/>
                  <a:pt x="109" y="106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8" y="106"/>
                  <a:pt x="107" y="106"/>
                  <a:pt x="107" y="106"/>
                </a:cubicBezTo>
                <a:cubicBezTo>
                  <a:pt x="107" y="106"/>
                  <a:pt x="107" y="106"/>
                  <a:pt x="106" y="106"/>
                </a:cubicBezTo>
                <a:cubicBezTo>
                  <a:pt x="106" y="106"/>
                  <a:pt x="106" y="106"/>
                  <a:pt x="106" y="107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6" y="107"/>
                  <a:pt x="106" y="106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5" y="107"/>
                  <a:pt x="105" y="106"/>
                  <a:pt x="105" y="106"/>
                </a:cubicBezTo>
                <a:cubicBezTo>
                  <a:pt x="105" y="106"/>
                  <a:pt x="105" y="106"/>
                  <a:pt x="104" y="106"/>
                </a:cubicBezTo>
                <a:cubicBezTo>
                  <a:pt x="104" y="105"/>
                  <a:pt x="104" y="105"/>
                  <a:pt x="103" y="105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03" y="105"/>
                  <a:pt x="102" y="105"/>
                  <a:pt x="102" y="105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101" y="105"/>
                  <a:pt x="102" y="105"/>
                  <a:pt x="102" y="105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04"/>
                  <a:pt x="102" y="104"/>
                  <a:pt x="102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2" y="103"/>
                </a:cubicBezTo>
                <a:cubicBezTo>
                  <a:pt x="102" y="103"/>
                  <a:pt x="102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2"/>
                  <a:pt x="101" y="102"/>
                </a:cubicBezTo>
                <a:cubicBezTo>
                  <a:pt x="102" y="102"/>
                  <a:pt x="102" y="100"/>
                  <a:pt x="102" y="99"/>
                </a:cubicBezTo>
                <a:cubicBezTo>
                  <a:pt x="102" y="99"/>
                  <a:pt x="102" y="98"/>
                  <a:pt x="102" y="98"/>
                </a:cubicBezTo>
                <a:cubicBezTo>
                  <a:pt x="102" y="98"/>
                  <a:pt x="102" y="97"/>
                  <a:pt x="101" y="97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101" y="97"/>
                  <a:pt x="102" y="97"/>
                  <a:pt x="102" y="97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3" y="96"/>
                  <a:pt x="103" y="96"/>
                  <a:pt x="104" y="96"/>
                </a:cubicBezTo>
                <a:cubicBezTo>
                  <a:pt x="104" y="96"/>
                  <a:pt x="105" y="96"/>
                  <a:pt x="105" y="96"/>
                </a:cubicBezTo>
                <a:cubicBezTo>
                  <a:pt x="105" y="96"/>
                  <a:pt x="106" y="96"/>
                  <a:pt x="106" y="96"/>
                </a:cubicBezTo>
                <a:cubicBezTo>
                  <a:pt x="107" y="96"/>
                  <a:pt x="108" y="97"/>
                  <a:pt x="109" y="96"/>
                </a:cubicBezTo>
                <a:cubicBezTo>
                  <a:pt x="109" y="96"/>
                  <a:pt x="109" y="97"/>
                  <a:pt x="110" y="97"/>
                </a:cubicBezTo>
                <a:cubicBezTo>
                  <a:pt x="110" y="96"/>
                  <a:pt x="110" y="95"/>
                  <a:pt x="110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1" y="95"/>
                  <a:pt x="111" y="95"/>
                  <a:pt x="110" y="95"/>
                </a:cubicBezTo>
                <a:cubicBezTo>
                  <a:pt x="110" y="94"/>
                  <a:pt x="111" y="94"/>
                  <a:pt x="111" y="93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11" y="94"/>
                  <a:pt x="111" y="93"/>
                  <a:pt x="111" y="93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0" y="92"/>
                  <a:pt x="111" y="92"/>
                  <a:pt x="110" y="92"/>
                </a:cubicBezTo>
                <a:cubicBezTo>
                  <a:pt x="110" y="92"/>
                  <a:pt x="110" y="92"/>
                  <a:pt x="110" y="91"/>
                </a:cubicBezTo>
                <a:cubicBezTo>
                  <a:pt x="110" y="91"/>
                  <a:pt x="110" y="91"/>
                  <a:pt x="110" y="91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90"/>
                  <a:pt x="109" y="90"/>
                  <a:pt x="109" y="90"/>
                </a:cubicBezTo>
                <a:cubicBezTo>
                  <a:pt x="109" y="90"/>
                  <a:pt x="109" y="91"/>
                  <a:pt x="109" y="91"/>
                </a:cubicBezTo>
                <a:cubicBezTo>
                  <a:pt x="108" y="90"/>
                  <a:pt x="108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6" y="89"/>
                </a:cubicBezTo>
                <a:cubicBezTo>
                  <a:pt x="106" y="89"/>
                  <a:pt x="106" y="89"/>
                  <a:pt x="106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8" y="89"/>
                  <a:pt x="108" y="89"/>
                </a:cubicBezTo>
                <a:cubicBezTo>
                  <a:pt x="108" y="89"/>
                  <a:pt x="108" y="89"/>
                  <a:pt x="108" y="89"/>
                </a:cubicBezTo>
                <a:cubicBezTo>
                  <a:pt x="108" y="89"/>
                  <a:pt x="108" y="88"/>
                  <a:pt x="108" y="88"/>
                </a:cubicBezTo>
                <a:cubicBezTo>
                  <a:pt x="109" y="89"/>
                  <a:pt x="109" y="89"/>
                  <a:pt x="109" y="89"/>
                </a:cubicBezTo>
                <a:cubicBezTo>
                  <a:pt x="109" y="89"/>
                  <a:pt x="110" y="89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10" y="89"/>
                  <a:pt x="110" y="88"/>
                  <a:pt x="110" y="88"/>
                </a:cubicBezTo>
                <a:cubicBezTo>
                  <a:pt x="110" y="88"/>
                  <a:pt x="110" y="88"/>
                  <a:pt x="110" y="87"/>
                </a:cubicBezTo>
                <a:cubicBezTo>
                  <a:pt x="110" y="87"/>
                  <a:pt x="110" y="87"/>
                  <a:pt x="111" y="87"/>
                </a:cubicBezTo>
                <a:cubicBezTo>
                  <a:pt x="111" y="87"/>
                  <a:pt x="111" y="88"/>
                  <a:pt x="111" y="88"/>
                </a:cubicBezTo>
                <a:cubicBezTo>
                  <a:pt x="111" y="87"/>
                  <a:pt x="112" y="88"/>
                  <a:pt x="11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12" y="87"/>
                  <a:pt x="113" y="87"/>
                  <a:pt x="114" y="87"/>
                </a:cubicBezTo>
                <a:cubicBezTo>
                  <a:pt x="114" y="86"/>
                  <a:pt x="114" y="86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5" y="85"/>
                  <a:pt x="115" y="85"/>
                  <a:pt x="116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4"/>
                  <a:pt x="117" y="84"/>
                  <a:pt x="117" y="84"/>
                </a:cubicBezTo>
                <a:cubicBezTo>
                  <a:pt x="117" y="83"/>
                  <a:pt x="117" y="83"/>
                  <a:pt x="117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8" y="82"/>
                  <a:pt x="118" y="82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9" y="83"/>
                  <a:pt x="119" y="83"/>
                  <a:pt x="119" y="83"/>
                </a:cubicBezTo>
                <a:cubicBezTo>
                  <a:pt x="119" y="83"/>
                  <a:pt x="119" y="83"/>
                  <a:pt x="118" y="83"/>
                </a:cubicBezTo>
                <a:cubicBezTo>
                  <a:pt x="118" y="83"/>
                  <a:pt x="119" y="83"/>
                  <a:pt x="119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9" y="82"/>
                  <a:pt x="119" y="81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1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1" y="81"/>
                  <a:pt x="121" y="81"/>
                  <a:pt x="121" y="82"/>
                </a:cubicBezTo>
                <a:cubicBezTo>
                  <a:pt x="121" y="82"/>
                  <a:pt x="121" y="82"/>
                  <a:pt x="122" y="82"/>
                </a:cubicBezTo>
                <a:cubicBezTo>
                  <a:pt x="122" y="82"/>
                  <a:pt x="122" y="82"/>
                  <a:pt x="122" y="82"/>
                </a:cubicBezTo>
                <a:cubicBezTo>
                  <a:pt x="122" y="82"/>
                  <a:pt x="122" y="82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3" y="81"/>
                </a:cubicBezTo>
                <a:cubicBezTo>
                  <a:pt x="123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79"/>
                  <a:pt x="122" y="79"/>
                </a:cubicBezTo>
                <a:cubicBezTo>
                  <a:pt x="122" y="79"/>
                  <a:pt x="122" y="79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8"/>
                  <a:pt x="121" y="78"/>
                  <a:pt x="121" y="78"/>
                </a:cubicBezTo>
                <a:cubicBezTo>
                  <a:pt x="121" y="78"/>
                  <a:pt x="122" y="78"/>
                  <a:pt x="122" y="78"/>
                </a:cubicBezTo>
                <a:cubicBezTo>
                  <a:pt x="122" y="77"/>
                  <a:pt x="121" y="77"/>
                  <a:pt x="122" y="77"/>
                </a:cubicBezTo>
                <a:cubicBezTo>
                  <a:pt x="122" y="77"/>
                  <a:pt x="122" y="77"/>
                  <a:pt x="122" y="77"/>
                </a:cubicBezTo>
                <a:cubicBezTo>
                  <a:pt x="122" y="77"/>
                  <a:pt x="122" y="76"/>
                  <a:pt x="123" y="76"/>
                </a:cubicBezTo>
                <a:cubicBezTo>
                  <a:pt x="123" y="76"/>
                  <a:pt x="123" y="76"/>
                  <a:pt x="123" y="77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3" y="76"/>
                  <a:pt x="124" y="76"/>
                  <a:pt x="124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76"/>
                  <a:pt x="124" y="77"/>
                  <a:pt x="125" y="77"/>
                </a:cubicBezTo>
                <a:cubicBezTo>
                  <a:pt x="125" y="77"/>
                  <a:pt x="125" y="77"/>
                  <a:pt x="125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8"/>
                  <a:pt x="124" y="78"/>
                  <a:pt x="124" y="78"/>
                </a:cubicBezTo>
                <a:cubicBezTo>
                  <a:pt x="124" y="78"/>
                  <a:pt x="123" y="78"/>
                  <a:pt x="123" y="78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8"/>
                  <a:pt x="123" y="79"/>
                  <a:pt x="123" y="79"/>
                </a:cubicBezTo>
                <a:cubicBezTo>
                  <a:pt x="123" y="79"/>
                  <a:pt x="124" y="79"/>
                  <a:pt x="124" y="80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5" y="80"/>
                  <a:pt x="125" y="80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0"/>
                  <a:pt x="127" y="80"/>
                  <a:pt x="127" y="80"/>
                </a:cubicBezTo>
                <a:cubicBezTo>
                  <a:pt x="127" y="81"/>
                  <a:pt x="128" y="80"/>
                  <a:pt x="128" y="80"/>
                </a:cubicBezTo>
                <a:cubicBezTo>
                  <a:pt x="128" y="81"/>
                  <a:pt x="128" y="81"/>
                  <a:pt x="128" y="81"/>
                </a:cubicBezTo>
                <a:cubicBezTo>
                  <a:pt x="128" y="81"/>
                  <a:pt x="129" y="81"/>
                  <a:pt x="129" y="81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30" y="81"/>
                  <a:pt x="131" y="80"/>
                  <a:pt x="132" y="79"/>
                </a:cubicBezTo>
                <a:cubicBezTo>
                  <a:pt x="133" y="79"/>
                  <a:pt x="133" y="79"/>
                  <a:pt x="133" y="80"/>
                </a:cubicBezTo>
                <a:cubicBezTo>
                  <a:pt x="134" y="80"/>
                  <a:pt x="134" y="80"/>
                  <a:pt x="134" y="80"/>
                </a:cubicBezTo>
                <a:cubicBezTo>
                  <a:pt x="134" y="80"/>
                  <a:pt x="135" y="80"/>
                  <a:pt x="135" y="80"/>
                </a:cubicBezTo>
                <a:cubicBezTo>
                  <a:pt x="135" y="79"/>
                  <a:pt x="135" y="79"/>
                  <a:pt x="135" y="79"/>
                </a:cubicBezTo>
                <a:cubicBezTo>
                  <a:pt x="136" y="79"/>
                  <a:pt x="136" y="79"/>
                  <a:pt x="137" y="79"/>
                </a:cubicBezTo>
                <a:cubicBezTo>
                  <a:pt x="137" y="79"/>
                  <a:pt x="137" y="79"/>
                  <a:pt x="137" y="79"/>
                </a:cubicBezTo>
                <a:cubicBezTo>
                  <a:pt x="137" y="79"/>
                  <a:pt x="137" y="79"/>
                  <a:pt x="137" y="79"/>
                </a:cubicBezTo>
                <a:cubicBezTo>
                  <a:pt x="137" y="78"/>
                  <a:pt x="137" y="79"/>
                  <a:pt x="137" y="78"/>
                </a:cubicBezTo>
                <a:cubicBezTo>
                  <a:pt x="137" y="78"/>
                  <a:pt x="136" y="77"/>
                  <a:pt x="137" y="76"/>
                </a:cubicBezTo>
                <a:cubicBezTo>
                  <a:pt x="137" y="76"/>
                  <a:pt x="137" y="76"/>
                  <a:pt x="137" y="76"/>
                </a:cubicBezTo>
                <a:cubicBezTo>
                  <a:pt x="137" y="76"/>
                  <a:pt x="137" y="75"/>
                  <a:pt x="137" y="75"/>
                </a:cubicBezTo>
                <a:cubicBezTo>
                  <a:pt x="137" y="75"/>
                  <a:pt x="137" y="75"/>
                  <a:pt x="137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9" y="75"/>
                  <a:pt x="139" y="75"/>
                  <a:pt x="139" y="75"/>
                </a:cubicBezTo>
                <a:cubicBezTo>
                  <a:pt x="139" y="75"/>
                  <a:pt x="139" y="75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ubicBezTo>
                  <a:pt x="140" y="75"/>
                  <a:pt x="140" y="74"/>
                  <a:pt x="141" y="74"/>
                </a:cubicBezTo>
                <a:cubicBezTo>
                  <a:pt x="141" y="74"/>
                  <a:pt x="140" y="73"/>
                  <a:pt x="140" y="73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0" y="73"/>
                  <a:pt x="140" y="73"/>
                  <a:pt x="140" y="73"/>
                </a:cubicBezTo>
                <a:cubicBezTo>
                  <a:pt x="140" y="73"/>
                  <a:pt x="140" y="73"/>
                  <a:pt x="139" y="73"/>
                </a:cubicBezTo>
                <a:cubicBezTo>
                  <a:pt x="139" y="73"/>
                  <a:pt x="139" y="73"/>
                  <a:pt x="139" y="72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0" y="72"/>
                  <a:pt x="140" y="72"/>
                  <a:pt x="140" y="72"/>
                </a:cubicBezTo>
                <a:cubicBezTo>
                  <a:pt x="141" y="72"/>
                  <a:pt x="141" y="72"/>
                  <a:pt x="141" y="72"/>
                </a:cubicBezTo>
                <a:cubicBezTo>
                  <a:pt x="141" y="72"/>
                  <a:pt x="141" y="71"/>
                  <a:pt x="141" y="71"/>
                </a:cubicBezTo>
                <a:cubicBezTo>
                  <a:pt x="141" y="71"/>
                  <a:pt x="141" y="72"/>
                  <a:pt x="142" y="72"/>
                </a:cubicBezTo>
                <a:cubicBezTo>
                  <a:pt x="142" y="71"/>
                  <a:pt x="142" y="71"/>
                  <a:pt x="142" y="71"/>
                </a:cubicBezTo>
                <a:cubicBezTo>
                  <a:pt x="142" y="71"/>
                  <a:pt x="142" y="71"/>
                  <a:pt x="143" y="71"/>
                </a:cubicBezTo>
                <a:cubicBezTo>
                  <a:pt x="143" y="72"/>
                  <a:pt x="144" y="72"/>
                  <a:pt x="144" y="72"/>
                </a:cubicBezTo>
                <a:cubicBezTo>
                  <a:pt x="145" y="72"/>
                  <a:pt x="145" y="71"/>
                  <a:pt x="145" y="71"/>
                </a:cubicBezTo>
                <a:cubicBezTo>
                  <a:pt x="145" y="71"/>
                  <a:pt x="145" y="71"/>
                  <a:pt x="145" y="72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6" y="71"/>
                </a:cubicBezTo>
                <a:cubicBezTo>
                  <a:pt x="146" y="71"/>
                  <a:pt x="146" y="71"/>
                  <a:pt x="146" y="70"/>
                </a:cubicBezTo>
                <a:cubicBezTo>
                  <a:pt x="146" y="71"/>
                  <a:pt x="147" y="71"/>
                  <a:pt x="147" y="71"/>
                </a:cubicBezTo>
                <a:cubicBezTo>
                  <a:pt x="147" y="71"/>
                  <a:pt x="147" y="71"/>
                  <a:pt x="147" y="71"/>
                </a:cubicBezTo>
                <a:cubicBezTo>
                  <a:pt x="147" y="70"/>
                  <a:pt x="146" y="71"/>
                  <a:pt x="145" y="70"/>
                </a:cubicBezTo>
                <a:cubicBezTo>
                  <a:pt x="145" y="70"/>
                  <a:pt x="145" y="69"/>
                  <a:pt x="145" y="69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45" y="69"/>
                  <a:pt x="144" y="70"/>
                  <a:pt x="144" y="70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44" y="70"/>
                  <a:pt x="144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2" y="70"/>
                  <a:pt x="142" y="70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42" y="70"/>
                  <a:pt x="141" y="70"/>
                  <a:pt x="141" y="70"/>
                </a:cubicBezTo>
                <a:cubicBezTo>
                  <a:pt x="141" y="70"/>
                  <a:pt x="141" y="70"/>
                  <a:pt x="141" y="70"/>
                </a:cubicBezTo>
                <a:cubicBezTo>
                  <a:pt x="141" y="70"/>
                  <a:pt x="141" y="70"/>
                  <a:pt x="141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0" y="71"/>
                  <a:pt x="139" y="71"/>
                  <a:pt x="139" y="71"/>
                </a:cubicBezTo>
                <a:cubicBezTo>
                  <a:pt x="139" y="71"/>
                  <a:pt x="139" y="71"/>
                  <a:pt x="139" y="70"/>
                </a:cubicBezTo>
                <a:cubicBezTo>
                  <a:pt x="139" y="70"/>
                  <a:pt x="139" y="70"/>
                  <a:pt x="139" y="70"/>
                </a:cubicBezTo>
                <a:cubicBezTo>
                  <a:pt x="139" y="70"/>
                  <a:pt x="138" y="70"/>
                  <a:pt x="138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7" y="70"/>
                  <a:pt x="137" y="69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7"/>
                  <a:pt x="137" y="67"/>
                </a:cubicBezTo>
                <a:cubicBezTo>
                  <a:pt x="137" y="67"/>
                  <a:pt x="137" y="67"/>
                  <a:pt x="137" y="66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7" y="66"/>
                  <a:pt x="137" y="65"/>
                  <a:pt x="137" y="65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7" y="65"/>
                  <a:pt x="138" y="65"/>
                  <a:pt x="138" y="65"/>
                </a:cubicBezTo>
                <a:cubicBezTo>
                  <a:pt x="138" y="65"/>
                  <a:pt x="138" y="64"/>
                  <a:pt x="138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9" y="64"/>
                  <a:pt x="141" y="62"/>
                  <a:pt x="141" y="62"/>
                </a:cubicBezTo>
                <a:cubicBezTo>
                  <a:pt x="141" y="62"/>
                  <a:pt x="141" y="62"/>
                  <a:pt x="142" y="62"/>
                </a:cubicBezTo>
                <a:cubicBezTo>
                  <a:pt x="142" y="62"/>
                  <a:pt x="142" y="62"/>
                  <a:pt x="142" y="61"/>
                </a:cubicBezTo>
                <a:cubicBezTo>
                  <a:pt x="142" y="61"/>
                  <a:pt x="141" y="61"/>
                  <a:pt x="141" y="61"/>
                </a:cubicBezTo>
                <a:cubicBezTo>
                  <a:pt x="141" y="61"/>
                  <a:pt x="142" y="61"/>
                  <a:pt x="141" y="61"/>
                </a:cubicBezTo>
                <a:cubicBezTo>
                  <a:pt x="141" y="60"/>
                  <a:pt x="141" y="60"/>
                  <a:pt x="141" y="60"/>
                </a:cubicBezTo>
                <a:cubicBezTo>
                  <a:pt x="141" y="60"/>
                  <a:pt x="141" y="60"/>
                  <a:pt x="140" y="60"/>
                </a:cubicBezTo>
                <a:cubicBezTo>
                  <a:pt x="140" y="60"/>
                  <a:pt x="139" y="60"/>
                  <a:pt x="139" y="60"/>
                </a:cubicBezTo>
                <a:cubicBezTo>
                  <a:pt x="139" y="60"/>
                  <a:pt x="139" y="60"/>
                  <a:pt x="138" y="60"/>
                </a:cubicBezTo>
                <a:cubicBezTo>
                  <a:pt x="138" y="60"/>
                  <a:pt x="138" y="60"/>
                  <a:pt x="138" y="61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37" y="62"/>
                  <a:pt x="137" y="62"/>
                  <a:pt x="136" y="62"/>
                </a:cubicBezTo>
                <a:cubicBezTo>
                  <a:pt x="136" y="62"/>
                  <a:pt x="136" y="62"/>
                  <a:pt x="137" y="62"/>
                </a:cubicBezTo>
                <a:cubicBezTo>
                  <a:pt x="137" y="62"/>
                  <a:pt x="137" y="62"/>
                  <a:pt x="137" y="63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7" y="63"/>
                  <a:pt x="136" y="63"/>
                  <a:pt x="136" y="64"/>
                </a:cubicBezTo>
                <a:cubicBezTo>
                  <a:pt x="136" y="64"/>
                  <a:pt x="135" y="64"/>
                  <a:pt x="135" y="64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4" y="64"/>
                  <a:pt x="134" y="65"/>
                  <a:pt x="134" y="65"/>
                </a:cubicBezTo>
                <a:cubicBezTo>
                  <a:pt x="134" y="65"/>
                  <a:pt x="134" y="65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2" y="66"/>
                  <a:pt x="132" y="66"/>
                </a:cubicBezTo>
                <a:cubicBezTo>
                  <a:pt x="132" y="67"/>
                  <a:pt x="133" y="67"/>
                  <a:pt x="132" y="68"/>
                </a:cubicBezTo>
                <a:cubicBezTo>
                  <a:pt x="132" y="68"/>
                  <a:pt x="132" y="68"/>
                  <a:pt x="132" y="68"/>
                </a:cubicBezTo>
                <a:cubicBezTo>
                  <a:pt x="132" y="68"/>
                  <a:pt x="132" y="69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2" y="69"/>
                  <a:pt x="133" y="69"/>
                  <a:pt x="133" y="69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33" y="70"/>
                  <a:pt x="133" y="70"/>
                  <a:pt x="134" y="70"/>
                </a:cubicBezTo>
                <a:cubicBezTo>
                  <a:pt x="134" y="71"/>
                  <a:pt x="134" y="71"/>
                  <a:pt x="134" y="71"/>
                </a:cubicBezTo>
                <a:cubicBezTo>
                  <a:pt x="134" y="71"/>
                  <a:pt x="134" y="71"/>
                  <a:pt x="134" y="71"/>
                </a:cubicBezTo>
                <a:cubicBezTo>
                  <a:pt x="134" y="71"/>
                  <a:pt x="133" y="72"/>
                  <a:pt x="133" y="72"/>
                </a:cubicBezTo>
                <a:cubicBezTo>
                  <a:pt x="133" y="71"/>
                  <a:pt x="131" y="71"/>
                  <a:pt x="131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2" y="71"/>
                  <a:pt x="132" y="72"/>
                  <a:pt x="132" y="72"/>
                </a:cubicBezTo>
                <a:cubicBezTo>
                  <a:pt x="133" y="72"/>
                  <a:pt x="133" y="71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2" y="72"/>
                  <a:pt x="133" y="73"/>
                  <a:pt x="132" y="73"/>
                </a:cubicBezTo>
                <a:cubicBezTo>
                  <a:pt x="132" y="73"/>
                  <a:pt x="132" y="73"/>
                  <a:pt x="132" y="73"/>
                </a:cubicBezTo>
                <a:cubicBezTo>
                  <a:pt x="132" y="73"/>
                  <a:pt x="131" y="73"/>
                  <a:pt x="131" y="73"/>
                </a:cubicBezTo>
                <a:cubicBezTo>
                  <a:pt x="131" y="73"/>
                  <a:pt x="132" y="74"/>
                  <a:pt x="132" y="74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31" y="74"/>
                  <a:pt x="131" y="74"/>
                  <a:pt x="131" y="75"/>
                </a:cubicBezTo>
                <a:cubicBezTo>
                  <a:pt x="131" y="75"/>
                  <a:pt x="131" y="75"/>
                  <a:pt x="131" y="75"/>
                </a:cubicBezTo>
                <a:cubicBezTo>
                  <a:pt x="131" y="75"/>
                  <a:pt x="131" y="75"/>
                  <a:pt x="131" y="75"/>
                </a:cubicBezTo>
                <a:cubicBezTo>
                  <a:pt x="131" y="76"/>
                  <a:pt x="131" y="76"/>
                  <a:pt x="131" y="76"/>
                </a:cubicBezTo>
                <a:cubicBezTo>
                  <a:pt x="131" y="76"/>
                  <a:pt x="131" y="77"/>
                  <a:pt x="130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7"/>
                  <a:pt x="130" y="77"/>
                  <a:pt x="129" y="77"/>
                </a:cubicBezTo>
                <a:cubicBezTo>
                  <a:pt x="129" y="77"/>
                  <a:pt x="129" y="77"/>
                  <a:pt x="129" y="77"/>
                </a:cubicBezTo>
                <a:cubicBezTo>
                  <a:pt x="129" y="77"/>
                  <a:pt x="129" y="77"/>
                  <a:pt x="129" y="77"/>
                </a:cubicBezTo>
                <a:cubicBezTo>
                  <a:pt x="129" y="77"/>
                  <a:pt x="129" y="78"/>
                  <a:pt x="129" y="78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29" y="78"/>
                  <a:pt x="129" y="78"/>
                  <a:pt x="128" y="78"/>
                </a:cubicBezTo>
                <a:cubicBezTo>
                  <a:pt x="128" y="78"/>
                  <a:pt x="128" y="78"/>
                  <a:pt x="127" y="78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27" y="78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6"/>
                  <a:pt x="127" y="76"/>
                </a:cubicBezTo>
                <a:cubicBezTo>
                  <a:pt x="127" y="76"/>
                  <a:pt x="126" y="76"/>
                  <a:pt x="126" y="75"/>
                </a:cubicBezTo>
                <a:cubicBezTo>
                  <a:pt x="126" y="75"/>
                  <a:pt x="126" y="75"/>
                  <a:pt x="126" y="75"/>
                </a:cubicBezTo>
                <a:cubicBezTo>
                  <a:pt x="126" y="75"/>
                  <a:pt x="126" y="74"/>
                  <a:pt x="126" y="74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126" y="74"/>
                  <a:pt x="126" y="74"/>
                  <a:pt x="125" y="74"/>
                </a:cubicBezTo>
                <a:cubicBezTo>
                  <a:pt x="125" y="74"/>
                  <a:pt x="125" y="73"/>
                  <a:pt x="125" y="73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5" y="73"/>
                  <a:pt x="125" y="73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4" y="72"/>
                </a:cubicBezTo>
                <a:cubicBezTo>
                  <a:pt x="124" y="71"/>
                  <a:pt x="124" y="71"/>
                  <a:pt x="124" y="71"/>
                </a:cubicBezTo>
                <a:cubicBezTo>
                  <a:pt x="124" y="71"/>
                  <a:pt x="124" y="71"/>
                  <a:pt x="124" y="71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24" y="72"/>
                  <a:pt x="123" y="72"/>
                  <a:pt x="123" y="72"/>
                </a:cubicBezTo>
                <a:cubicBezTo>
                  <a:pt x="123" y="72"/>
                  <a:pt x="123" y="73"/>
                  <a:pt x="123" y="73"/>
                </a:cubicBezTo>
                <a:cubicBezTo>
                  <a:pt x="122" y="73"/>
                  <a:pt x="122" y="73"/>
                  <a:pt x="121" y="74"/>
                </a:cubicBezTo>
                <a:cubicBezTo>
                  <a:pt x="121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73"/>
                  <a:pt x="118" y="72"/>
                  <a:pt x="118" y="72"/>
                </a:cubicBezTo>
                <a:cubicBezTo>
                  <a:pt x="118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3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1"/>
                  <a:pt x="119" y="71"/>
                </a:cubicBezTo>
                <a:cubicBezTo>
                  <a:pt x="119" y="71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2"/>
                  <a:pt x="119" y="72"/>
                </a:cubicBezTo>
                <a:cubicBezTo>
                  <a:pt x="119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8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0"/>
                  <a:pt x="119" y="70"/>
                </a:cubicBezTo>
                <a:cubicBezTo>
                  <a:pt x="118" y="70"/>
                  <a:pt x="118" y="70"/>
                  <a:pt x="118" y="70"/>
                </a:cubicBezTo>
                <a:cubicBezTo>
                  <a:pt x="118" y="70"/>
                  <a:pt x="118" y="70"/>
                  <a:pt x="118" y="70"/>
                </a:cubicBezTo>
                <a:cubicBezTo>
                  <a:pt x="118" y="70"/>
                  <a:pt x="118" y="69"/>
                  <a:pt x="118" y="69"/>
                </a:cubicBezTo>
                <a:cubicBezTo>
                  <a:pt x="118" y="70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8"/>
                  <a:pt x="118" y="68"/>
                </a:cubicBezTo>
                <a:cubicBezTo>
                  <a:pt x="118" y="68"/>
                  <a:pt x="118" y="68"/>
                  <a:pt x="118" y="67"/>
                </a:cubicBezTo>
                <a:cubicBezTo>
                  <a:pt x="118" y="67"/>
                  <a:pt x="119" y="67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7"/>
                  <a:pt x="118" y="67"/>
                  <a:pt x="118" y="67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9" y="67"/>
                  <a:pt x="119" y="66"/>
                  <a:pt x="119" y="66"/>
                </a:cubicBezTo>
                <a:cubicBezTo>
                  <a:pt x="120" y="66"/>
                  <a:pt x="120" y="66"/>
                  <a:pt x="120" y="66"/>
                </a:cubicBezTo>
                <a:cubicBezTo>
                  <a:pt x="120" y="66"/>
                  <a:pt x="121" y="66"/>
                  <a:pt x="121" y="66"/>
                </a:cubicBezTo>
                <a:cubicBezTo>
                  <a:pt x="121" y="66"/>
                  <a:pt x="120" y="66"/>
                  <a:pt x="120" y="65"/>
                </a:cubicBezTo>
                <a:cubicBezTo>
                  <a:pt x="120" y="65"/>
                  <a:pt x="120" y="65"/>
                  <a:pt x="120" y="65"/>
                </a:cubicBezTo>
                <a:cubicBezTo>
                  <a:pt x="121" y="65"/>
                  <a:pt x="121" y="65"/>
                  <a:pt x="122" y="65"/>
                </a:cubicBezTo>
                <a:cubicBezTo>
                  <a:pt x="122" y="65"/>
                  <a:pt x="122" y="64"/>
                  <a:pt x="123" y="64"/>
                </a:cubicBezTo>
                <a:cubicBezTo>
                  <a:pt x="123" y="64"/>
                  <a:pt x="123" y="65"/>
                  <a:pt x="123" y="65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63"/>
                  <a:pt x="124" y="63"/>
                  <a:pt x="125" y="62"/>
                </a:cubicBezTo>
                <a:cubicBezTo>
                  <a:pt x="125" y="62"/>
                  <a:pt x="125" y="63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6" y="62"/>
                  <a:pt x="126" y="61"/>
                  <a:pt x="126" y="61"/>
                </a:cubicBezTo>
                <a:cubicBezTo>
                  <a:pt x="126" y="61"/>
                  <a:pt x="126" y="61"/>
                  <a:pt x="127" y="61"/>
                </a:cubicBezTo>
                <a:cubicBezTo>
                  <a:pt x="127" y="61"/>
                  <a:pt x="127" y="61"/>
                  <a:pt x="127" y="61"/>
                </a:cubicBezTo>
                <a:cubicBezTo>
                  <a:pt x="127" y="61"/>
                  <a:pt x="126" y="61"/>
                  <a:pt x="126" y="61"/>
                </a:cubicBezTo>
                <a:cubicBezTo>
                  <a:pt x="127" y="60"/>
                  <a:pt x="127" y="60"/>
                  <a:pt x="127" y="60"/>
                </a:cubicBezTo>
                <a:cubicBezTo>
                  <a:pt x="127" y="60"/>
                  <a:pt x="127" y="59"/>
                  <a:pt x="127" y="59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9"/>
                  <a:pt x="128" y="59"/>
                  <a:pt x="127" y="59"/>
                </a:cubicBezTo>
                <a:cubicBezTo>
                  <a:pt x="127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7"/>
                  <a:pt x="129" y="57"/>
                  <a:pt x="129" y="57"/>
                </a:cubicBezTo>
                <a:cubicBezTo>
                  <a:pt x="129" y="57"/>
                  <a:pt x="129" y="57"/>
                  <a:pt x="129" y="57"/>
                </a:cubicBezTo>
                <a:cubicBezTo>
                  <a:pt x="129" y="57"/>
                  <a:pt x="129" y="57"/>
                  <a:pt x="129" y="56"/>
                </a:cubicBezTo>
                <a:cubicBezTo>
                  <a:pt x="130" y="56"/>
                  <a:pt x="130" y="57"/>
                  <a:pt x="130" y="57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1" y="55"/>
                  <a:pt x="131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1" y="56"/>
                  <a:pt x="131" y="56"/>
                  <a:pt x="131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2" y="55"/>
                  <a:pt x="132" y="55"/>
                  <a:pt x="132" y="54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2" y="54"/>
                  <a:pt x="132" y="54"/>
                  <a:pt x="133" y="54"/>
                </a:cubicBezTo>
                <a:cubicBezTo>
                  <a:pt x="133" y="53"/>
                  <a:pt x="133" y="54"/>
                  <a:pt x="133" y="53"/>
                </a:cubicBezTo>
                <a:cubicBezTo>
                  <a:pt x="133" y="53"/>
                  <a:pt x="134" y="53"/>
                  <a:pt x="134" y="53"/>
                </a:cubicBezTo>
                <a:cubicBezTo>
                  <a:pt x="134" y="53"/>
                  <a:pt x="134" y="53"/>
                  <a:pt x="135" y="53"/>
                </a:cubicBezTo>
                <a:cubicBezTo>
                  <a:pt x="135" y="53"/>
                  <a:pt x="135" y="52"/>
                  <a:pt x="136" y="52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36" y="52"/>
                  <a:pt x="136" y="53"/>
                  <a:pt x="136" y="53"/>
                </a:cubicBezTo>
                <a:cubicBezTo>
                  <a:pt x="136" y="53"/>
                  <a:pt x="136" y="52"/>
                  <a:pt x="136" y="52"/>
                </a:cubicBezTo>
                <a:cubicBezTo>
                  <a:pt x="137" y="52"/>
                  <a:pt x="137" y="52"/>
                  <a:pt x="137" y="51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7" y="52"/>
                  <a:pt x="137" y="52"/>
                  <a:pt x="138" y="52"/>
                </a:cubicBezTo>
                <a:cubicBezTo>
                  <a:pt x="138" y="50"/>
                  <a:pt x="138" y="51"/>
                  <a:pt x="139" y="51"/>
                </a:cubicBezTo>
                <a:cubicBezTo>
                  <a:pt x="139" y="51"/>
                  <a:pt x="140" y="51"/>
                  <a:pt x="140" y="50"/>
                </a:cubicBezTo>
                <a:cubicBezTo>
                  <a:pt x="140" y="50"/>
                  <a:pt x="140" y="50"/>
                  <a:pt x="140" y="50"/>
                </a:cubicBezTo>
                <a:cubicBezTo>
                  <a:pt x="141" y="50"/>
                  <a:pt x="141" y="49"/>
                  <a:pt x="142" y="50"/>
                </a:cubicBezTo>
                <a:cubicBezTo>
                  <a:pt x="142" y="50"/>
                  <a:pt x="141" y="50"/>
                  <a:pt x="141" y="51"/>
                </a:cubicBezTo>
                <a:cubicBezTo>
                  <a:pt x="141" y="51"/>
                  <a:pt x="141" y="51"/>
                  <a:pt x="142" y="51"/>
                </a:cubicBezTo>
                <a:cubicBezTo>
                  <a:pt x="142" y="51"/>
                  <a:pt x="143" y="50"/>
                  <a:pt x="143" y="49"/>
                </a:cubicBezTo>
                <a:cubicBezTo>
                  <a:pt x="143" y="50"/>
                  <a:pt x="143" y="50"/>
                  <a:pt x="143" y="51"/>
                </a:cubicBezTo>
                <a:cubicBezTo>
                  <a:pt x="144" y="50"/>
                  <a:pt x="144" y="50"/>
                  <a:pt x="144" y="49"/>
                </a:cubicBezTo>
                <a:cubicBezTo>
                  <a:pt x="144" y="49"/>
                  <a:pt x="145" y="49"/>
                  <a:pt x="145" y="49"/>
                </a:cubicBezTo>
                <a:cubicBezTo>
                  <a:pt x="145" y="50"/>
                  <a:pt x="145" y="50"/>
                  <a:pt x="145" y="51"/>
                </a:cubicBezTo>
                <a:cubicBezTo>
                  <a:pt x="145" y="51"/>
                  <a:pt x="145" y="51"/>
                  <a:pt x="145" y="51"/>
                </a:cubicBezTo>
                <a:cubicBezTo>
                  <a:pt x="145" y="50"/>
                  <a:pt x="145" y="50"/>
                  <a:pt x="146" y="50"/>
                </a:cubicBezTo>
                <a:cubicBezTo>
                  <a:pt x="146" y="50"/>
                  <a:pt x="146" y="50"/>
                  <a:pt x="147" y="50"/>
                </a:cubicBezTo>
                <a:cubicBezTo>
                  <a:pt x="147" y="50"/>
                  <a:pt x="147" y="50"/>
                  <a:pt x="148" y="50"/>
                </a:cubicBezTo>
                <a:cubicBezTo>
                  <a:pt x="148" y="50"/>
                  <a:pt x="148" y="50"/>
                  <a:pt x="148" y="50"/>
                </a:cubicBezTo>
                <a:cubicBezTo>
                  <a:pt x="148" y="51"/>
                  <a:pt x="148" y="51"/>
                  <a:pt x="148" y="51"/>
                </a:cubicBezTo>
                <a:cubicBezTo>
                  <a:pt x="147" y="51"/>
                  <a:pt x="147" y="51"/>
                  <a:pt x="146" y="51"/>
                </a:cubicBezTo>
                <a:cubicBezTo>
                  <a:pt x="146" y="52"/>
                  <a:pt x="146" y="52"/>
                  <a:pt x="147" y="52"/>
                </a:cubicBezTo>
                <a:cubicBezTo>
                  <a:pt x="147" y="52"/>
                  <a:pt x="148" y="52"/>
                  <a:pt x="148" y="52"/>
                </a:cubicBezTo>
                <a:cubicBezTo>
                  <a:pt x="148" y="52"/>
                  <a:pt x="149" y="52"/>
                  <a:pt x="149" y="52"/>
                </a:cubicBezTo>
                <a:cubicBezTo>
                  <a:pt x="149" y="52"/>
                  <a:pt x="149" y="52"/>
                  <a:pt x="150" y="52"/>
                </a:cubicBezTo>
                <a:cubicBezTo>
                  <a:pt x="150" y="52"/>
                  <a:pt x="150" y="53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2" y="53"/>
                  <a:pt x="153" y="53"/>
                  <a:pt x="153" y="53"/>
                </a:cubicBezTo>
                <a:cubicBezTo>
                  <a:pt x="154" y="53"/>
                  <a:pt x="154" y="53"/>
                  <a:pt x="155" y="54"/>
                </a:cubicBezTo>
                <a:cubicBezTo>
                  <a:pt x="155" y="54"/>
                  <a:pt x="155" y="54"/>
                  <a:pt x="156" y="54"/>
                </a:cubicBezTo>
                <a:cubicBezTo>
                  <a:pt x="156" y="54"/>
                  <a:pt x="157" y="55"/>
                  <a:pt x="157" y="55"/>
                </a:cubicBezTo>
                <a:cubicBezTo>
                  <a:pt x="158" y="55"/>
                  <a:pt x="158" y="55"/>
                  <a:pt x="159" y="55"/>
                </a:cubicBezTo>
                <a:cubicBezTo>
                  <a:pt x="159" y="56"/>
                  <a:pt x="160" y="56"/>
                  <a:pt x="160" y="56"/>
                </a:cubicBezTo>
                <a:cubicBezTo>
                  <a:pt x="160" y="57"/>
                  <a:pt x="160" y="57"/>
                  <a:pt x="160" y="57"/>
                </a:cubicBezTo>
                <a:cubicBezTo>
                  <a:pt x="160" y="58"/>
                  <a:pt x="160" y="58"/>
                  <a:pt x="159" y="59"/>
                </a:cubicBezTo>
                <a:cubicBezTo>
                  <a:pt x="157" y="60"/>
                  <a:pt x="154" y="59"/>
                  <a:pt x="152" y="58"/>
                </a:cubicBezTo>
                <a:cubicBezTo>
                  <a:pt x="152" y="58"/>
                  <a:pt x="151" y="58"/>
                  <a:pt x="151" y="58"/>
                </a:cubicBezTo>
                <a:cubicBezTo>
                  <a:pt x="151" y="58"/>
                  <a:pt x="151" y="57"/>
                  <a:pt x="150" y="57"/>
                </a:cubicBezTo>
                <a:cubicBezTo>
                  <a:pt x="150" y="58"/>
                  <a:pt x="151" y="58"/>
                  <a:pt x="151" y="59"/>
                </a:cubicBezTo>
                <a:cubicBezTo>
                  <a:pt x="151" y="59"/>
                  <a:pt x="152" y="59"/>
                  <a:pt x="152" y="59"/>
                </a:cubicBezTo>
                <a:cubicBezTo>
                  <a:pt x="153" y="60"/>
                  <a:pt x="153" y="60"/>
                  <a:pt x="152" y="60"/>
                </a:cubicBezTo>
                <a:cubicBezTo>
                  <a:pt x="152" y="61"/>
                  <a:pt x="153" y="62"/>
                  <a:pt x="153" y="63"/>
                </a:cubicBezTo>
                <a:cubicBezTo>
                  <a:pt x="153" y="63"/>
                  <a:pt x="154" y="63"/>
                  <a:pt x="154" y="63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55" y="63"/>
                  <a:pt x="155" y="63"/>
                  <a:pt x="155" y="63"/>
                </a:cubicBezTo>
                <a:cubicBezTo>
                  <a:pt x="156" y="64"/>
                  <a:pt x="157" y="64"/>
                  <a:pt x="156" y="63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5" y="62"/>
                  <a:pt x="155" y="62"/>
                  <a:pt x="155" y="62"/>
                </a:cubicBezTo>
                <a:cubicBezTo>
                  <a:pt x="155" y="61"/>
                  <a:pt x="155" y="61"/>
                  <a:pt x="155" y="61"/>
                </a:cubicBezTo>
                <a:cubicBezTo>
                  <a:pt x="156" y="62"/>
                  <a:pt x="157" y="62"/>
                  <a:pt x="158" y="62"/>
                </a:cubicBezTo>
                <a:cubicBezTo>
                  <a:pt x="158" y="62"/>
                  <a:pt x="158" y="62"/>
                  <a:pt x="159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60" y="61"/>
                  <a:pt x="159" y="61"/>
                  <a:pt x="159" y="60"/>
                </a:cubicBezTo>
                <a:cubicBezTo>
                  <a:pt x="159" y="59"/>
                  <a:pt x="161" y="60"/>
                  <a:pt x="161" y="59"/>
                </a:cubicBezTo>
                <a:cubicBezTo>
                  <a:pt x="162" y="58"/>
                  <a:pt x="163" y="59"/>
                  <a:pt x="163" y="59"/>
                </a:cubicBezTo>
                <a:cubicBezTo>
                  <a:pt x="163" y="59"/>
                  <a:pt x="163" y="59"/>
                  <a:pt x="163" y="59"/>
                </a:cubicBezTo>
                <a:cubicBezTo>
                  <a:pt x="163" y="59"/>
                  <a:pt x="164" y="59"/>
                  <a:pt x="164" y="59"/>
                </a:cubicBezTo>
                <a:cubicBezTo>
                  <a:pt x="164" y="58"/>
                  <a:pt x="164" y="58"/>
                  <a:pt x="164" y="57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56"/>
                  <a:pt x="164" y="56"/>
                  <a:pt x="164" y="56"/>
                </a:cubicBezTo>
                <a:cubicBezTo>
                  <a:pt x="164" y="55"/>
                  <a:pt x="163" y="55"/>
                  <a:pt x="163" y="54"/>
                </a:cubicBezTo>
                <a:cubicBezTo>
                  <a:pt x="164" y="54"/>
                  <a:pt x="164" y="55"/>
                  <a:pt x="164" y="55"/>
                </a:cubicBezTo>
                <a:cubicBezTo>
                  <a:pt x="164" y="55"/>
                  <a:pt x="165" y="55"/>
                  <a:pt x="165" y="54"/>
                </a:cubicBezTo>
                <a:cubicBezTo>
                  <a:pt x="166" y="55"/>
                  <a:pt x="166" y="56"/>
                  <a:pt x="166" y="56"/>
                </a:cubicBezTo>
                <a:cubicBezTo>
                  <a:pt x="166" y="56"/>
                  <a:pt x="165" y="56"/>
                  <a:pt x="164" y="57"/>
                </a:cubicBezTo>
                <a:cubicBezTo>
                  <a:pt x="165" y="57"/>
                  <a:pt x="166" y="58"/>
                  <a:pt x="167" y="58"/>
                </a:cubicBezTo>
                <a:cubicBezTo>
                  <a:pt x="167" y="58"/>
                  <a:pt x="167" y="58"/>
                  <a:pt x="168" y="58"/>
                </a:cubicBezTo>
                <a:cubicBezTo>
                  <a:pt x="168" y="57"/>
                  <a:pt x="168" y="57"/>
                  <a:pt x="168" y="56"/>
                </a:cubicBezTo>
                <a:cubicBezTo>
                  <a:pt x="168" y="56"/>
                  <a:pt x="169" y="56"/>
                  <a:pt x="169" y="56"/>
                </a:cubicBezTo>
                <a:cubicBezTo>
                  <a:pt x="170" y="56"/>
                  <a:pt x="171" y="55"/>
                  <a:pt x="171" y="55"/>
                </a:cubicBezTo>
                <a:cubicBezTo>
                  <a:pt x="172" y="55"/>
                  <a:pt x="173" y="55"/>
                  <a:pt x="173" y="54"/>
                </a:cubicBezTo>
                <a:cubicBezTo>
                  <a:pt x="173" y="54"/>
                  <a:pt x="173" y="55"/>
                  <a:pt x="173" y="55"/>
                </a:cubicBezTo>
                <a:cubicBezTo>
                  <a:pt x="173" y="55"/>
                  <a:pt x="173" y="55"/>
                  <a:pt x="173" y="55"/>
                </a:cubicBezTo>
                <a:cubicBezTo>
                  <a:pt x="174" y="55"/>
                  <a:pt x="173" y="54"/>
                  <a:pt x="175" y="54"/>
                </a:cubicBezTo>
                <a:cubicBezTo>
                  <a:pt x="175" y="54"/>
                  <a:pt x="175" y="54"/>
                  <a:pt x="175" y="55"/>
                </a:cubicBezTo>
                <a:cubicBezTo>
                  <a:pt x="175" y="55"/>
                  <a:pt x="175" y="55"/>
                  <a:pt x="174" y="55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5" y="55"/>
                  <a:pt x="175" y="55"/>
                  <a:pt x="176" y="55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6" y="55"/>
                  <a:pt x="176" y="55"/>
                  <a:pt x="177" y="54"/>
                </a:cubicBezTo>
                <a:cubicBezTo>
                  <a:pt x="177" y="54"/>
                  <a:pt x="178" y="54"/>
                  <a:pt x="178" y="54"/>
                </a:cubicBezTo>
                <a:cubicBezTo>
                  <a:pt x="178" y="54"/>
                  <a:pt x="179" y="55"/>
                  <a:pt x="179" y="54"/>
                </a:cubicBezTo>
                <a:cubicBezTo>
                  <a:pt x="179" y="54"/>
                  <a:pt x="179" y="54"/>
                  <a:pt x="180" y="54"/>
                </a:cubicBezTo>
                <a:cubicBezTo>
                  <a:pt x="180" y="54"/>
                  <a:pt x="181" y="54"/>
                  <a:pt x="181" y="54"/>
                </a:cubicBezTo>
                <a:cubicBezTo>
                  <a:pt x="181" y="54"/>
                  <a:pt x="181" y="54"/>
                  <a:pt x="181" y="54"/>
                </a:cubicBezTo>
                <a:cubicBezTo>
                  <a:pt x="181" y="55"/>
                  <a:pt x="181" y="55"/>
                  <a:pt x="182" y="55"/>
                </a:cubicBezTo>
                <a:cubicBezTo>
                  <a:pt x="182" y="55"/>
                  <a:pt x="182" y="54"/>
                  <a:pt x="182" y="54"/>
                </a:cubicBezTo>
                <a:cubicBezTo>
                  <a:pt x="183" y="54"/>
                  <a:pt x="183" y="54"/>
                  <a:pt x="183" y="53"/>
                </a:cubicBezTo>
                <a:cubicBezTo>
                  <a:pt x="183" y="53"/>
                  <a:pt x="183" y="53"/>
                  <a:pt x="183" y="52"/>
                </a:cubicBezTo>
                <a:cubicBezTo>
                  <a:pt x="183" y="52"/>
                  <a:pt x="183" y="52"/>
                  <a:pt x="183" y="52"/>
                </a:cubicBezTo>
                <a:cubicBezTo>
                  <a:pt x="183" y="52"/>
                  <a:pt x="183" y="52"/>
                  <a:pt x="183" y="52"/>
                </a:cubicBezTo>
                <a:cubicBezTo>
                  <a:pt x="184" y="52"/>
                  <a:pt x="185" y="52"/>
                  <a:pt x="186" y="52"/>
                </a:cubicBezTo>
                <a:cubicBezTo>
                  <a:pt x="188" y="53"/>
                  <a:pt x="190" y="54"/>
                  <a:pt x="192" y="55"/>
                </a:cubicBezTo>
                <a:cubicBezTo>
                  <a:pt x="192" y="55"/>
                  <a:pt x="192" y="55"/>
                  <a:pt x="192" y="55"/>
                </a:cubicBezTo>
                <a:cubicBezTo>
                  <a:pt x="192" y="55"/>
                  <a:pt x="193" y="54"/>
                  <a:pt x="193" y="54"/>
                </a:cubicBezTo>
                <a:cubicBezTo>
                  <a:pt x="192" y="54"/>
                  <a:pt x="192" y="54"/>
                  <a:pt x="192" y="53"/>
                </a:cubicBezTo>
                <a:cubicBezTo>
                  <a:pt x="191" y="53"/>
                  <a:pt x="192" y="53"/>
                  <a:pt x="192" y="52"/>
                </a:cubicBezTo>
                <a:cubicBezTo>
                  <a:pt x="191" y="52"/>
                  <a:pt x="190" y="52"/>
                  <a:pt x="190" y="52"/>
                </a:cubicBezTo>
                <a:cubicBezTo>
                  <a:pt x="190" y="51"/>
                  <a:pt x="191" y="51"/>
                  <a:pt x="191" y="50"/>
                </a:cubicBezTo>
                <a:cubicBezTo>
                  <a:pt x="190" y="50"/>
                  <a:pt x="190" y="50"/>
                  <a:pt x="190" y="50"/>
                </a:cubicBezTo>
                <a:cubicBezTo>
                  <a:pt x="190" y="49"/>
                  <a:pt x="191" y="48"/>
                  <a:pt x="192" y="48"/>
                </a:cubicBezTo>
                <a:cubicBezTo>
                  <a:pt x="192" y="47"/>
                  <a:pt x="192" y="47"/>
                  <a:pt x="192" y="47"/>
                </a:cubicBezTo>
                <a:cubicBezTo>
                  <a:pt x="192" y="47"/>
                  <a:pt x="192" y="47"/>
                  <a:pt x="192" y="46"/>
                </a:cubicBezTo>
                <a:cubicBezTo>
                  <a:pt x="189" y="44"/>
                  <a:pt x="186" y="42"/>
                  <a:pt x="183" y="40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0"/>
                  <a:pt x="183" y="41"/>
                  <a:pt x="183" y="41"/>
                </a:cubicBezTo>
                <a:cubicBezTo>
                  <a:pt x="182" y="41"/>
                  <a:pt x="182" y="41"/>
                  <a:pt x="182" y="41"/>
                </a:cubicBezTo>
                <a:cubicBezTo>
                  <a:pt x="182" y="41"/>
                  <a:pt x="181" y="41"/>
                  <a:pt x="181" y="41"/>
                </a:cubicBezTo>
                <a:cubicBezTo>
                  <a:pt x="181" y="41"/>
                  <a:pt x="181" y="41"/>
                  <a:pt x="181" y="41"/>
                </a:cubicBezTo>
                <a:cubicBezTo>
                  <a:pt x="181" y="41"/>
                  <a:pt x="180" y="41"/>
                  <a:pt x="181" y="41"/>
                </a:cubicBezTo>
                <a:cubicBezTo>
                  <a:pt x="181" y="41"/>
                  <a:pt x="181" y="42"/>
                  <a:pt x="181" y="42"/>
                </a:cubicBezTo>
                <a:cubicBezTo>
                  <a:pt x="181" y="42"/>
                  <a:pt x="181" y="42"/>
                  <a:pt x="181" y="42"/>
                </a:cubicBezTo>
                <a:cubicBezTo>
                  <a:pt x="181" y="42"/>
                  <a:pt x="180" y="42"/>
                  <a:pt x="180" y="42"/>
                </a:cubicBezTo>
                <a:cubicBezTo>
                  <a:pt x="180" y="42"/>
                  <a:pt x="180" y="42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2"/>
                  <a:pt x="179" y="42"/>
                  <a:pt x="179" y="43"/>
                </a:cubicBezTo>
                <a:cubicBezTo>
                  <a:pt x="179" y="43"/>
                  <a:pt x="179" y="43"/>
                  <a:pt x="180" y="43"/>
                </a:cubicBezTo>
                <a:cubicBezTo>
                  <a:pt x="180" y="43"/>
                  <a:pt x="180" y="43"/>
                  <a:pt x="180" y="43"/>
                </a:cubicBezTo>
                <a:cubicBezTo>
                  <a:pt x="179" y="43"/>
                  <a:pt x="179" y="44"/>
                  <a:pt x="179" y="44"/>
                </a:cubicBezTo>
                <a:cubicBezTo>
                  <a:pt x="178" y="44"/>
                  <a:pt x="178" y="44"/>
                  <a:pt x="177" y="44"/>
                </a:cubicBezTo>
                <a:cubicBezTo>
                  <a:pt x="176" y="43"/>
                  <a:pt x="176" y="44"/>
                  <a:pt x="175" y="43"/>
                </a:cubicBezTo>
                <a:cubicBezTo>
                  <a:pt x="175" y="43"/>
                  <a:pt x="175" y="43"/>
                  <a:pt x="175" y="43"/>
                </a:cubicBezTo>
                <a:cubicBezTo>
                  <a:pt x="176" y="43"/>
                  <a:pt x="176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1"/>
                  <a:pt x="178" y="41"/>
                  <a:pt x="178" y="41"/>
                </a:cubicBezTo>
                <a:cubicBezTo>
                  <a:pt x="178" y="41"/>
                  <a:pt x="178" y="41"/>
                  <a:pt x="178" y="41"/>
                </a:cubicBezTo>
                <a:cubicBezTo>
                  <a:pt x="178" y="40"/>
                  <a:pt x="178" y="40"/>
                  <a:pt x="178" y="40"/>
                </a:cubicBezTo>
                <a:cubicBezTo>
                  <a:pt x="178" y="40"/>
                  <a:pt x="179" y="40"/>
                  <a:pt x="179" y="39"/>
                </a:cubicBezTo>
                <a:cubicBezTo>
                  <a:pt x="179" y="39"/>
                  <a:pt x="179" y="40"/>
                  <a:pt x="179" y="40"/>
                </a:cubicBezTo>
                <a:cubicBezTo>
                  <a:pt x="180" y="39"/>
                  <a:pt x="180" y="39"/>
                  <a:pt x="181" y="38"/>
                </a:cubicBezTo>
                <a:cubicBezTo>
                  <a:pt x="165" y="29"/>
                  <a:pt x="147" y="24"/>
                  <a:pt x="128" y="24"/>
                </a:cubicBezTo>
                <a:cubicBezTo>
                  <a:pt x="112" y="24"/>
                  <a:pt x="97" y="28"/>
                  <a:pt x="83" y="34"/>
                </a:cubicBezTo>
                <a:moveTo>
                  <a:pt x="84" y="39"/>
                </a:move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moveTo>
                  <a:pt x="174" y="99"/>
                </a:moveTo>
                <a:cubicBezTo>
                  <a:pt x="174" y="99"/>
                  <a:pt x="174" y="99"/>
                  <a:pt x="173" y="99"/>
                </a:cubicBezTo>
                <a:cubicBezTo>
                  <a:pt x="173" y="99"/>
                  <a:pt x="173" y="98"/>
                  <a:pt x="173" y="98"/>
                </a:cubicBezTo>
                <a:cubicBezTo>
                  <a:pt x="174" y="98"/>
                  <a:pt x="174" y="98"/>
                  <a:pt x="174" y="97"/>
                </a:cubicBezTo>
                <a:cubicBezTo>
                  <a:pt x="174" y="97"/>
                  <a:pt x="173" y="97"/>
                  <a:pt x="173" y="97"/>
                </a:cubicBezTo>
                <a:cubicBezTo>
                  <a:pt x="173" y="97"/>
                  <a:pt x="173" y="97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6"/>
                  <a:pt x="172" y="96"/>
                  <a:pt x="172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2" y="95"/>
                  <a:pt x="172" y="95"/>
                </a:cubicBezTo>
                <a:cubicBezTo>
                  <a:pt x="172" y="95"/>
                  <a:pt x="172" y="95"/>
                  <a:pt x="172" y="95"/>
                </a:cubicBezTo>
                <a:cubicBezTo>
                  <a:pt x="172" y="95"/>
                  <a:pt x="172" y="94"/>
                  <a:pt x="172" y="94"/>
                </a:cubicBezTo>
                <a:cubicBezTo>
                  <a:pt x="172" y="94"/>
                  <a:pt x="172" y="94"/>
                  <a:pt x="172" y="94"/>
                </a:cubicBezTo>
                <a:cubicBezTo>
                  <a:pt x="172" y="94"/>
                  <a:pt x="172" y="94"/>
                  <a:pt x="172" y="94"/>
                </a:cubicBezTo>
                <a:cubicBezTo>
                  <a:pt x="172" y="94"/>
                  <a:pt x="172" y="93"/>
                  <a:pt x="173" y="93"/>
                </a:cubicBezTo>
                <a:cubicBezTo>
                  <a:pt x="173" y="93"/>
                  <a:pt x="174" y="94"/>
                  <a:pt x="174" y="94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4" y="93"/>
                  <a:pt x="174" y="93"/>
                  <a:pt x="174" y="93"/>
                </a:cubicBezTo>
                <a:cubicBezTo>
                  <a:pt x="174" y="93"/>
                  <a:pt x="174" y="92"/>
                  <a:pt x="174" y="92"/>
                </a:cubicBezTo>
                <a:cubicBezTo>
                  <a:pt x="174" y="92"/>
                  <a:pt x="174" y="92"/>
                  <a:pt x="174" y="92"/>
                </a:cubicBezTo>
                <a:cubicBezTo>
                  <a:pt x="174" y="92"/>
                  <a:pt x="174" y="91"/>
                  <a:pt x="174" y="91"/>
                </a:cubicBezTo>
                <a:cubicBezTo>
                  <a:pt x="174" y="91"/>
                  <a:pt x="174" y="91"/>
                  <a:pt x="173" y="91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3" y="91"/>
                  <a:pt x="172" y="91"/>
                  <a:pt x="172" y="91"/>
                </a:cubicBezTo>
                <a:cubicBezTo>
                  <a:pt x="171" y="91"/>
                  <a:pt x="171" y="92"/>
                  <a:pt x="170" y="92"/>
                </a:cubicBezTo>
                <a:cubicBezTo>
                  <a:pt x="170" y="92"/>
                  <a:pt x="170" y="92"/>
                  <a:pt x="170" y="92"/>
                </a:cubicBezTo>
                <a:cubicBezTo>
                  <a:pt x="170" y="92"/>
                  <a:pt x="169" y="92"/>
                  <a:pt x="169" y="92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8" y="93"/>
                  <a:pt x="168" y="93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68" y="93"/>
                  <a:pt x="167" y="94"/>
                  <a:pt x="167" y="94"/>
                </a:cubicBezTo>
                <a:cubicBezTo>
                  <a:pt x="167" y="94"/>
                  <a:pt x="167" y="94"/>
                  <a:pt x="167" y="95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7" y="97"/>
                  <a:pt x="168" y="97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8" y="98"/>
                  <a:pt x="168" y="98"/>
                  <a:pt x="169" y="98"/>
                </a:cubicBezTo>
                <a:cubicBezTo>
                  <a:pt x="169" y="98"/>
                  <a:pt x="169" y="98"/>
                  <a:pt x="169" y="98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70" y="99"/>
                  <a:pt x="170" y="99"/>
                  <a:pt x="170" y="100"/>
                </a:cubicBezTo>
                <a:cubicBezTo>
                  <a:pt x="170" y="100"/>
                  <a:pt x="170" y="100"/>
                  <a:pt x="170" y="100"/>
                </a:cubicBezTo>
                <a:cubicBezTo>
                  <a:pt x="170" y="100"/>
                  <a:pt x="171" y="100"/>
                  <a:pt x="171" y="101"/>
                </a:cubicBezTo>
                <a:cubicBezTo>
                  <a:pt x="171" y="101"/>
                  <a:pt x="171" y="101"/>
                  <a:pt x="171" y="101"/>
                </a:cubicBezTo>
                <a:cubicBezTo>
                  <a:pt x="171" y="101"/>
                  <a:pt x="171" y="101"/>
                  <a:pt x="171" y="101"/>
                </a:cubicBezTo>
                <a:cubicBezTo>
                  <a:pt x="170" y="100"/>
                  <a:pt x="170" y="101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69" y="102"/>
                </a:cubicBezTo>
                <a:cubicBezTo>
                  <a:pt x="169" y="102"/>
                  <a:pt x="169" y="102"/>
                  <a:pt x="169" y="102"/>
                </a:cubicBezTo>
                <a:cubicBezTo>
                  <a:pt x="169" y="103"/>
                  <a:pt x="169" y="104"/>
                  <a:pt x="169" y="105"/>
                </a:cubicBezTo>
                <a:cubicBezTo>
                  <a:pt x="170" y="105"/>
                  <a:pt x="170" y="105"/>
                  <a:pt x="171" y="105"/>
                </a:cubicBezTo>
                <a:cubicBezTo>
                  <a:pt x="171" y="106"/>
                  <a:pt x="173" y="106"/>
                  <a:pt x="174" y="106"/>
                </a:cubicBezTo>
                <a:cubicBezTo>
                  <a:pt x="174" y="106"/>
                  <a:pt x="175" y="106"/>
                  <a:pt x="175" y="106"/>
                </a:cubicBezTo>
                <a:cubicBezTo>
                  <a:pt x="175" y="105"/>
                  <a:pt x="175" y="104"/>
                  <a:pt x="175" y="104"/>
                </a:cubicBezTo>
                <a:cubicBezTo>
                  <a:pt x="175" y="104"/>
                  <a:pt x="175" y="104"/>
                  <a:pt x="175" y="103"/>
                </a:cubicBezTo>
                <a:cubicBezTo>
                  <a:pt x="175" y="103"/>
                  <a:pt x="175" y="103"/>
                  <a:pt x="175" y="103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4" y="102"/>
                  <a:pt x="174" y="102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4" y="101"/>
                  <a:pt x="174" y="101"/>
                  <a:pt x="174" y="101"/>
                </a:cubicBezTo>
                <a:cubicBezTo>
                  <a:pt x="174" y="101"/>
                  <a:pt x="174" y="100"/>
                  <a:pt x="174" y="100"/>
                </a:cubicBezTo>
                <a:cubicBezTo>
                  <a:pt x="174" y="100"/>
                  <a:pt x="174" y="100"/>
                  <a:pt x="174" y="100"/>
                </a:cubicBezTo>
                <a:cubicBezTo>
                  <a:pt x="174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99"/>
                  <a:pt x="176" y="99"/>
                  <a:pt x="175" y="99"/>
                </a:cubicBezTo>
                <a:cubicBezTo>
                  <a:pt x="175" y="99"/>
                  <a:pt x="175" y="98"/>
                  <a:pt x="175" y="98"/>
                </a:cubicBezTo>
                <a:cubicBezTo>
                  <a:pt x="175" y="98"/>
                  <a:pt x="174" y="98"/>
                  <a:pt x="174" y="98"/>
                </a:cubicBezTo>
                <a:cubicBezTo>
                  <a:pt x="174" y="99"/>
                  <a:pt x="174" y="99"/>
                  <a:pt x="174" y="100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99"/>
                  <a:pt x="174" y="99"/>
                  <a:pt x="174" y="99"/>
                </a:cubicBezTo>
                <a:moveTo>
                  <a:pt x="143" y="99"/>
                </a:move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moveTo>
                  <a:pt x="177" y="44"/>
                </a:moveTo>
                <a:cubicBezTo>
                  <a:pt x="178" y="44"/>
                  <a:pt x="178" y="44"/>
                  <a:pt x="178" y="44"/>
                </a:cubicBezTo>
                <a:cubicBezTo>
                  <a:pt x="178" y="46"/>
                  <a:pt x="177" y="45"/>
                  <a:pt x="177" y="47"/>
                </a:cubicBezTo>
                <a:cubicBezTo>
                  <a:pt x="177" y="48"/>
                  <a:pt x="177" y="49"/>
                  <a:pt x="178" y="49"/>
                </a:cubicBezTo>
                <a:cubicBezTo>
                  <a:pt x="178" y="49"/>
                  <a:pt x="179" y="49"/>
                  <a:pt x="179" y="50"/>
                </a:cubicBezTo>
                <a:cubicBezTo>
                  <a:pt x="178" y="50"/>
                  <a:pt x="178" y="50"/>
                  <a:pt x="177" y="50"/>
                </a:cubicBezTo>
                <a:cubicBezTo>
                  <a:pt x="177" y="50"/>
                  <a:pt x="177" y="50"/>
                  <a:pt x="176" y="50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5" y="50"/>
                  <a:pt x="175" y="50"/>
                  <a:pt x="175" y="50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75" y="49"/>
                  <a:pt x="175" y="49"/>
                  <a:pt x="176" y="49"/>
                </a:cubicBezTo>
                <a:cubicBezTo>
                  <a:pt x="175" y="49"/>
                  <a:pt x="174" y="48"/>
                  <a:pt x="174" y="48"/>
                </a:cubicBezTo>
                <a:cubicBezTo>
                  <a:pt x="173" y="48"/>
                  <a:pt x="173" y="48"/>
                  <a:pt x="172" y="48"/>
                </a:cubicBezTo>
                <a:cubicBezTo>
                  <a:pt x="172" y="48"/>
                  <a:pt x="172" y="48"/>
                  <a:pt x="172" y="48"/>
                </a:cubicBezTo>
                <a:cubicBezTo>
                  <a:pt x="172" y="47"/>
                  <a:pt x="172" y="47"/>
                  <a:pt x="172" y="47"/>
                </a:cubicBezTo>
                <a:cubicBezTo>
                  <a:pt x="173" y="47"/>
                  <a:pt x="173" y="47"/>
                  <a:pt x="173" y="47"/>
                </a:cubicBezTo>
                <a:cubicBezTo>
                  <a:pt x="174" y="47"/>
                  <a:pt x="174" y="46"/>
                  <a:pt x="174" y="46"/>
                </a:cubicBezTo>
                <a:cubicBezTo>
                  <a:pt x="174" y="46"/>
                  <a:pt x="174" y="46"/>
                  <a:pt x="173" y="45"/>
                </a:cubicBezTo>
                <a:cubicBezTo>
                  <a:pt x="173" y="45"/>
                  <a:pt x="174" y="45"/>
                  <a:pt x="174" y="45"/>
                </a:cubicBezTo>
                <a:cubicBezTo>
                  <a:pt x="174" y="45"/>
                  <a:pt x="174" y="45"/>
                  <a:pt x="174" y="45"/>
                </a:cubicBezTo>
                <a:cubicBezTo>
                  <a:pt x="175" y="44"/>
                  <a:pt x="175" y="44"/>
                  <a:pt x="175" y="44"/>
                </a:cubicBezTo>
                <a:cubicBezTo>
                  <a:pt x="176" y="44"/>
                  <a:pt x="177" y="44"/>
                  <a:pt x="177" y="44"/>
                </a:cubicBezTo>
                <a:moveTo>
                  <a:pt x="143" y="29"/>
                </a:moveTo>
                <a:cubicBezTo>
                  <a:pt x="142" y="29"/>
                  <a:pt x="142" y="29"/>
                  <a:pt x="142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39" y="30"/>
                  <a:pt x="138" y="30"/>
                  <a:pt x="137" y="30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137" y="29"/>
                  <a:pt x="137" y="29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4" y="29"/>
                  <a:pt x="133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4" y="28"/>
                  <a:pt x="134" y="28"/>
                  <a:pt x="134" y="27"/>
                </a:cubicBezTo>
                <a:cubicBezTo>
                  <a:pt x="135" y="27"/>
                  <a:pt x="135" y="27"/>
                  <a:pt x="135" y="26"/>
                </a:cubicBezTo>
                <a:cubicBezTo>
                  <a:pt x="135" y="26"/>
                  <a:pt x="136" y="27"/>
                  <a:pt x="136" y="27"/>
                </a:cubicBezTo>
                <a:cubicBezTo>
                  <a:pt x="137" y="28"/>
                  <a:pt x="137" y="27"/>
                  <a:pt x="138" y="28"/>
                </a:cubicBezTo>
                <a:cubicBezTo>
                  <a:pt x="138" y="28"/>
                  <a:pt x="138" y="27"/>
                  <a:pt x="138" y="27"/>
                </a:cubicBezTo>
                <a:cubicBezTo>
                  <a:pt x="139" y="27"/>
                  <a:pt x="139" y="27"/>
                  <a:pt x="139" y="26"/>
                </a:cubicBezTo>
                <a:cubicBezTo>
                  <a:pt x="139" y="27"/>
                  <a:pt x="139" y="27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40" y="27"/>
                  <a:pt x="140" y="27"/>
                  <a:pt x="141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2" y="27"/>
                  <a:pt x="142" y="27"/>
                  <a:pt x="143" y="27"/>
                </a:cubicBezTo>
                <a:cubicBezTo>
                  <a:pt x="143" y="27"/>
                  <a:pt x="143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lnTo>
                  <a:pt x="143" y="29"/>
                </a:lnTo>
                <a:close/>
                <a:moveTo>
                  <a:pt x="134" y="30"/>
                </a:moveTo>
                <a:cubicBezTo>
                  <a:pt x="135" y="30"/>
                  <a:pt x="135" y="30"/>
                  <a:pt x="135" y="30"/>
                </a:cubicBezTo>
                <a:cubicBezTo>
                  <a:pt x="136" y="30"/>
                  <a:pt x="136" y="31"/>
                  <a:pt x="136" y="31"/>
                </a:cubicBezTo>
                <a:cubicBezTo>
                  <a:pt x="136" y="31"/>
                  <a:pt x="136" y="31"/>
                  <a:pt x="136" y="31"/>
                </a:cubicBezTo>
                <a:cubicBezTo>
                  <a:pt x="135" y="31"/>
                  <a:pt x="135" y="32"/>
                  <a:pt x="135" y="32"/>
                </a:cubicBezTo>
                <a:cubicBezTo>
                  <a:pt x="134" y="32"/>
                  <a:pt x="134" y="33"/>
                  <a:pt x="134" y="33"/>
                </a:cubicBezTo>
                <a:cubicBezTo>
                  <a:pt x="134" y="34"/>
                  <a:pt x="134" y="34"/>
                  <a:pt x="134" y="34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2" y="35"/>
                  <a:pt x="132" y="35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1" y="36"/>
                  <a:pt x="129" y="35"/>
                  <a:pt x="129" y="35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30" y="34"/>
                  <a:pt x="131" y="34"/>
                  <a:pt x="132" y="34"/>
                </a:cubicBezTo>
                <a:cubicBezTo>
                  <a:pt x="131" y="34"/>
                  <a:pt x="131" y="33"/>
                  <a:pt x="131" y="33"/>
                </a:cubicBezTo>
                <a:cubicBezTo>
                  <a:pt x="130" y="33"/>
                  <a:pt x="130" y="34"/>
                  <a:pt x="129" y="34"/>
                </a:cubicBezTo>
                <a:cubicBezTo>
                  <a:pt x="128" y="34"/>
                  <a:pt x="128" y="33"/>
                  <a:pt x="128" y="33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29" y="33"/>
                  <a:pt x="131" y="33"/>
                  <a:pt x="131" y="32"/>
                </a:cubicBezTo>
                <a:cubicBezTo>
                  <a:pt x="131" y="32"/>
                  <a:pt x="131" y="32"/>
                  <a:pt x="131" y="32"/>
                </a:cubicBezTo>
                <a:cubicBezTo>
                  <a:pt x="131" y="32"/>
                  <a:pt x="130" y="31"/>
                  <a:pt x="130" y="31"/>
                </a:cubicBezTo>
                <a:cubicBezTo>
                  <a:pt x="129" y="31"/>
                  <a:pt x="129" y="32"/>
                  <a:pt x="128" y="32"/>
                </a:cubicBezTo>
                <a:cubicBezTo>
                  <a:pt x="127" y="33"/>
                  <a:pt x="126" y="31"/>
                  <a:pt x="126" y="31"/>
                </a:cubicBezTo>
                <a:cubicBezTo>
                  <a:pt x="126" y="31"/>
                  <a:pt x="126" y="31"/>
                  <a:pt x="127" y="30"/>
                </a:cubicBezTo>
                <a:cubicBezTo>
                  <a:pt x="127" y="30"/>
                  <a:pt x="126" y="30"/>
                  <a:pt x="126" y="30"/>
                </a:cubicBezTo>
                <a:cubicBezTo>
                  <a:pt x="126" y="30"/>
                  <a:pt x="126" y="30"/>
                  <a:pt x="125" y="30"/>
                </a:cubicBezTo>
                <a:cubicBezTo>
                  <a:pt x="125" y="30"/>
                  <a:pt x="125" y="29"/>
                  <a:pt x="125" y="29"/>
                </a:cubicBezTo>
                <a:cubicBezTo>
                  <a:pt x="125" y="29"/>
                  <a:pt x="125" y="29"/>
                  <a:pt x="126" y="29"/>
                </a:cubicBezTo>
                <a:cubicBezTo>
                  <a:pt x="126" y="29"/>
                  <a:pt x="126" y="29"/>
                  <a:pt x="127" y="29"/>
                </a:cubicBezTo>
                <a:cubicBezTo>
                  <a:pt x="127" y="29"/>
                  <a:pt x="127" y="28"/>
                  <a:pt x="128" y="28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29"/>
                  <a:pt x="128" y="30"/>
                  <a:pt x="129" y="30"/>
                </a:cubicBezTo>
                <a:cubicBezTo>
                  <a:pt x="129" y="30"/>
                  <a:pt x="129" y="30"/>
                  <a:pt x="129" y="30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9" y="28"/>
                  <a:pt x="129" y="28"/>
                  <a:pt x="129" y="29"/>
                </a:cubicBezTo>
                <a:cubicBezTo>
                  <a:pt x="130" y="29"/>
                  <a:pt x="130" y="30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30"/>
                  <a:pt x="130" y="29"/>
                  <a:pt x="131" y="28"/>
                </a:cubicBezTo>
                <a:cubicBezTo>
                  <a:pt x="131" y="28"/>
                  <a:pt x="131" y="28"/>
                  <a:pt x="131" y="28"/>
                </a:cubicBezTo>
                <a:cubicBezTo>
                  <a:pt x="131" y="28"/>
                  <a:pt x="132" y="28"/>
                  <a:pt x="132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3" y="29"/>
                  <a:pt x="133" y="29"/>
                  <a:pt x="134" y="29"/>
                </a:cubicBezTo>
                <a:cubicBezTo>
                  <a:pt x="134" y="29"/>
                  <a:pt x="134" y="30"/>
                  <a:pt x="134" y="30"/>
                </a:cubicBezTo>
                <a:moveTo>
                  <a:pt x="112" y="85"/>
                </a:moveTo>
                <a:cubicBezTo>
                  <a:pt x="112" y="85"/>
                  <a:pt x="112" y="85"/>
                  <a:pt x="112" y="85"/>
                </a:cubicBezTo>
                <a:cubicBezTo>
                  <a:pt x="113" y="85"/>
                  <a:pt x="114" y="85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3" y="85"/>
                  <a:pt x="113" y="85"/>
                  <a:pt x="113" y="85"/>
                </a:cubicBezTo>
                <a:cubicBezTo>
                  <a:pt x="113" y="85"/>
                  <a:pt x="113" y="86"/>
                  <a:pt x="112" y="86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11" y="86"/>
                  <a:pt x="111" y="86"/>
                  <a:pt x="111" y="86"/>
                </a:cubicBezTo>
                <a:cubicBezTo>
                  <a:pt x="111" y="86"/>
                  <a:pt x="111" y="86"/>
                  <a:pt x="111" y="86"/>
                </a:cubicBezTo>
                <a:cubicBezTo>
                  <a:pt x="110" y="86"/>
                  <a:pt x="110" y="86"/>
                  <a:pt x="110" y="86"/>
                </a:cubicBezTo>
                <a:cubicBezTo>
                  <a:pt x="110" y="86"/>
                  <a:pt x="110" y="86"/>
                  <a:pt x="110" y="86"/>
                </a:cubicBezTo>
                <a:cubicBezTo>
                  <a:pt x="109" y="86"/>
                  <a:pt x="109" y="86"/>
                  <a:pt x="108" y="86"/>
                </a:cubicBezTo>
                <a:cubicBezTo>
                  <a:pt x="108" y="87"/>
                  <a:pt x="108" y="86"/>
                  <a:pt x="107" y="86"/>
                </a:cubicBezTo>
                <a:cubicBezTo>
                  <a:pt x="107" y="86"/>
                  <a:pt x="107" y="86"/>
                  <a:pt x="107" y="86"/>
                </a:cubicBezTo>
                <a:cubicBezTo>
                  <a:pt x="106" y="86"/>
                  <a:pt x="106" y="87"/>
                  <a:pt x="106" y="87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6" y="87"/>
                  <a:pt x="105" y="87"/>
                  <a:pt x="105" y="87"/>
                </a:cubicBezTo>
                <a:cubicBezTo>
                  <a:pt x="105" y="87"/>
                  <a:pt x="105" y="87"/>
                  <a:pt x="105" y="86"/>
                </a:cubicBezTo>
                <a:cubicBezTo>
                  <a:pt x="106" y="86"/>
                  <a:pt x="107" y="86"/>
                  <a:pt x="107" y="85"/>
                </a:cubicBezTo>
                <a:cubicBezTo>
                  <a:pt x="107" y="85"/>
                  <a:pt x="107" y="85"/>
                  <a:pt x="107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5"/>
                  <a:pt x="109" y="84"/>
                  <a:pt x="109" y="84"/>
                </a:cubicBezTo>
                <a:cubicBezTo>
                  <a:pt x="109" y="84"/>
                  <a:pt x="108" y="85"/>
                  <a:pt x="108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4"/>
                  <a:pt x="107" y="84"/>
                  <a:pt x="107" y="84"/>
                </a:cubicBezTo>
                <a:cubicBezTo>
                  <a:pt x="107" y="84"/>
                  <a:pt x="107" y="84"/>
                  <a:pt x="106" y="84"/>
                </a:cubicBezTo>
                <a:cubicBezTo>
                  <a:pt x="106" y="84"/>
                  <a:pt x="106" y="84"/>
                  <a:pt x="106" y="84"/>
                </a:cubicBezTo>
                <a:cubicBezTo>
                  <a:pt x="106" y="84"/>
                  <a:pt x="106" y="84"/>
                  <a:pt x="106" y="84"/>
                </a:cubicBezTo>
                <a:cubicBezTo>
                  <a:pt x="106" y="84"/>
                  <a:pt x="107" y="84"/>
                  <a:pt x="107" y="83"/>
                </a:cubicBezTo>
                <a:cubicBezTo>
                  <a:pt x="107" y="83"/>
                  <a:pt x="107" y="83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8" y="82"/>
                  <a:pt x="109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08" y="81"/>
                  <a:pt x="109" y="81"/>
                  <a:pt x="109" y="80"/>
                </a:cubicBezTo>
                <a:cubicBezTo>
                  <a:pt x="109" y="80"/>
                  <a:pt x="109" y="80"/>
                  <a:pt x="109" y="80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08" y="80"/>
                  <a:pt x="108" y="79"/>
                  <a:pt x="108" y="79"/>
                </a:cubicBezTo>
                <a:cubicBezTo>
                  <a:pt x="108" y="79"/>
                  <a:pt x="108" y="79"/>
                  <a:pt x="107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6" y="79"/>
                  <a:pt x="107" y="78"/>
                  <a:pt x="107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7" y="78"/>
                  <a:pt x="107" y="77"/>
                </a:cubicBezTo>
                <a:cubicBezTo>
                  <a:pt x="107" y="77"/>
                  <a:pt x="107" y="77"/>
                  <a:pt x="107" y="77"/>
                </a:cubicBezTo>
                <a:cubicBezTo>
                  <a:pt x="106" y="77"/>
                  <a:pt x="106" y="77"/>
                  <a:pt x="106" y="77"/>
                </a:cubicBezTo>
                <a:cubicBezTo>
                  <a:pt x="106" y="77"/>
                  <a:pt x="106" y="77"/>
                  <a:pt x="106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5" y="77"/>
                  <a:pt x="106" y="77"/>
                  <a:pt x="106" y="76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5" y="76"/>
                  <a:pt x="105" y="76"/>
                  <a:pt x="105" y="77"/>
                </a:cubicBezTo>
                <a:cubicBezTo>
                  <a:pt x="105" y="77"/>
                  <a:pt x="105" y="77"/>
                  <a:pt x="105" y="76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6" y="75"/>
                  <a:pt x="106" y="75"/>
                </a:cubicBezTo>
                <a:cubicBezTo>
                  <a:pt x="106" y="75"/>
                  <a:pt x="105" y="75"/>
                  <a:pt x="105" y="75"/>
                </a:cubicBezTo>
                <a:cubicBezTo>
                  <a:pt x="105" y="74"/>
                  <a:pt x="105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3"/>
                  <a:pt x="107" y="73"/>
                  <a:pt x="107" y="73"/>
                </a:cubicBezTo>
                <a:cubicBezTo>
                  <a:pt x="107" y="73"/>
                  <a:pt x="108" y="73"/>
                  <a:pt x="108" y="73"/>
                </a:cubicBezTo>
                <a:cubicBezTo>
                  <a:pt x="108" y="73"/>
                  <a:pt x="109" y="73"/>
                  <a:pt x="108" y="73"/>
                </a:cubicBezTo>
                <a:cubicBezTo>
                  <a:pt x="108" y="74"/>
                  <a:pt x="107" y="74"/>
                  <a:pt x="107" y="75"/>
                </a:cubicBezTo>
                <a:cubicBezTo>
                  <a:pt x="107" y="75"/>
                  <a:pt x="107" y="75"/>
                  <a:pt x="107" y="75"/>
                </a:cubicBezTo>
                <a:cubicBezTo>
                  <a:pt x="108" y="75"/>
                  <a:pt x="109" y="74"/>
                  <a:pt x="110" y="75"/>
                </a:cubicBezTo>
                <a:cubicBezTo>
                  <a:pt x="110" y="75"/>
                  <a:pt x="110" y="75"/>
                  <a:pt x="110" y="75"/>
                </a:cubicBezTo>
                <a:cubicBezTo>
                  <a:pt x="109" y="76"/>
                  <a:pt x="109" y="77"/>
                  <a:pt x="108" y="77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09" y="77"/>
                  <a:pt x="109" y="77"/>
                  <a:pt x="109" y="77"/>
                </a:cubicBezTo>
                <a:cubicBezTo>
                  <a:pt x="109" y="77"/>
                  <a:pt x="109" y="77"/>
                  <a:pt x="109" y="77"/>
                </a:cubicBezTo>
                <a:cubicBezTo>
                  <a:pt x="109" y="77"/>
                  <a:pt x="108" y="77"/>
                  <a:pt x="108" y="77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08" y="78"/>
                  <a:pt x="108" y="77"/>
                  <a:pt x="109" y="77"/>
                </a:cubicBezTo>
                <a:cubicBezTo>
                  <a:pt x="109" y="77"/>
                  <a:pt x="110" y="78"/>
                  <a:pt x="110" y="78"/>
                </a:cubicBezTo>
                <a:cubicBezTo>
                  <a:pt x="110" y="79"/>
                  <a:pt x="110" y="79"/>
                  <a:pt x="110" y="79"/>
                </a:cubicBezTo>
                <a:cubicBezTo>
                  <a:pt x="111" y="80"/>
                  <a:pt x="111" y="79"/>
                  <a:pt x="111" y="80"/>
                </a:cubicBezTo>
                <a:cubicBezTo>
                  <a:pt x="111" y="80"/>
                  <a:pt x="111" y="80"/>
                  <a:pt x="112" y="80"/>
                </a:cubicBezTo>
                <a:cubicBezTo>
                  <a:pt x="112" y="81"/>
                  <a:pt x="112" y="81"/>
                  <a:pt x="112" y="81"/>
                </a:cubicBezTo>
                <a:cubicBezTo>
                  <a:pt x="112" y="82"/>
                  <a:pt x="113" y="82"/>
                  <a:pt x="112" y="82"/>
                </a:cubicBezTo>
                <a:cubicBezTo>
                  <a:pt x="112" y="82"/>
                  <a:pt x="112" y="83"/>
                  <a:pt x="112" y="83"/>
                </a:cubicBezTo>
                <a:cubicBezTo>
                  <a:pt x="113" y="82"/>
                  <a:pt x="114" y="82"/>
                  <a:pt x="114" y="83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4" y="84"/>
                  <a:pt x="113" y="84"/>
                  <a:pt x="112" y="85"/>
                </a:cubicBezTo>
                <a:moveTo>
                  <a:pt x="106" y="78"/>
                </a:move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6" y="78"/>
                  <a:pt x="105" y="78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05" y="78"/>
                  <a:pt x="105" y="78"/>
                  <a:pt x="106" y="78"/>
                </a:cubicBezTo>
                <a:moveTo>
                  <a:pt x="105" y="80"/>
                </a:moveTo>
                <a:cubicBezTo>
                  <a:pt x="105" y="80"/>
                  <a:pt x="105" y="81"/>
                  <a:pt x="104" y="81"/>
                </a:cubicBezTo>
                <a:cubicBezTo>
                  <a:pt x="105" y="81"/>
                  <a:pt x="105" y="82"/>
                  <a:pt x="105" y="82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04" y="83"/>
                  <a:pt x="104" y="83"/>
                  <a:pt x="104" y="84"/>
                </a:cubicBezTo>
                <a:cubicBezTo>
                  <a:pt x="104" y="84"/>
                  <a:pt x="103" y="84"/>
                  <a:pt x="103" y="84"/>
                </a:cubicBezTo>
                <a:cubicBezTo>
                  <a:pt x="103" y="84"/>
                  <a:pt x="102" y="84"/>
                  <a:pt x="102" y="84"/>
                </a:cubicBezTo>
                <a:cubicBezTo>
                  <a:pt x="102" y="84"/>
                  <a:pt x="102" y="84"/>
                  <a:pt x="102" y="84"/>
                </a:cubicBezTo>
                <a:cubicBezTo>
                  <a:pt x="101" y="84"/>
                  <a:pt x="101" y="85"/>
                  <a:pt x="101" y="85"/>
                </a:cubicBezTo>
                <a:cubicBezTo>
                  <a:pt x="101" y="84"/>
                  <a:pt x="101" y="84"/>
                  <a:pt x="101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3"/>
                  <a:pt x="100" y="83"/>
                  <a:pt x="100" y="83"/>
                </a:cubicBezTo>
                <a:cubicBezTo>
                  <a:pt x="100" y="83"/>
                  <a:pt x="100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2"/>
                  <a:pt x="101" y="82"/>
                </a:cubicBezTo>
                <a:cubicBezTo>
                  <a:pt x="101" y="82"/>
                  <a:pt x="101" y="82"/>
                  <a:pt x="101" y="82"/>
                </a:cubicBezTo>
                <a:cubicBezTo>
                  <a:pt x="101" y="82"/>
                  <a:pt x="101" y="82"/>
                  <a:pt x="102" y="82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1" y="81"/>
                </a:cubicBezTo>
                <a:cubicBezTo>
                  <a:pt x="100" y="81"/>
                  <a:pt x="101" y="81"/>
                  <a:pt x="101" y="81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1" y="80"/>
                  <a:pt x="101" y="80"/>
                  <a:pt x="102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2" y="80"/>
                  <a:pt x="102" y="80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3" y="78"/>
                </a:cubicBezTo>
                <a:cubicBezTo>
                  <a:pt x="103" y="79"/>
                  <a:pt x="103" y="79"/>
                  <a:pt x="103" y="79"/>
                </a:cubicBezTo>
                <a:cubicBezTo>
                  <a:pt x="104" y="79"/>
                  <a:pt x="105" y="78"/>
                  <a:pt x="105" y="79"/>
                </a:cubicBezTo>
                <a:cubicBezTo>
                  <a:pt x="105" y="79"/>
                  <a:pt x="105" y="80"/>
                  <a:pt x="105" y="80"/>
                </a:cubicBezTo>
                <a:moveTo>
                  <a:pt x="100" y="113"/>
                </a:moveTo>
                <a:cubicBezTo>
                  <a:pt x="101" y="112"/>
                  <a:pt x="101" y="112"/>
                  <a:pt x="101" y="112"/>
                </a:cubicBezTo>
                <a:cubicBezTo>
                  <a:pt x="101" y="112"/>
                  <a:pt x="101" y="111"/>
                  <a:pt x="101" y="111"/>
                </a:cubicBezTo>
                <a:cubicBezTo>
                  <a:pt x="101" y="111"/>
                  <a:pt x="102" y="110"/>
                  <a:pt x="102" y="110"/>
                </a:cubicBezTo>
                <a:cubicBezTo>
                  <a:pt x="103" y="110"/>
                  <a:pt x="104" y="110"/>
                  <a:pt x="104" y="109"/>
                </a:cubicBezTo>
                <a:cubicBezTo>
                  <a:pt x="104" y="109"/>
                  <a:pt x="105" y="107"/>
                  <a:pt x="105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6" y="107"/>
                  <a:pt x="106" y="108"/>
                  <a:pt x="107" y="108"/>
                </a:cubicBezTo>
                <a:cubicBezTo>
                  <a:pt x="107" y="108"/>
                  <a:pt x="108" y="107"/>
                  <a:pt x="109" y="107"/>
                </a:cubicBezTo>
                <a:cubicBezTo>
                  <a:pt x="109" y="108"/>
                  <a:pt x="109" y="108"/>
                  <a:pt x="110" y="108"/>
                </a:cubicBezTo>
                <a:cubicBezTo>
                  <a:pt x="110" y="108"/>
                  <a:pt x="110" y="107"/>
                  <a:pt x="111" y="107"/>
                </a:cubicBezTo>
                <a:cubicBezTo>
                  <a:pt x="111" y="107"/>
                  <a:pt x="111" y="107"/>
                  <a:pt x="112" y="107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6"/>
                  <a:pt x="113" y="106"/>
                </a:cubicBezTo>
                <a:cubicBezTo>
                  <a:pt x="113" y="106"/>
                  <a:pt x="114" y="106"/>
                  <a:pt x="115" y="10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15" y="106"/>
                  <a:pt x="116" y="106"/>
                  <a:pt x="116" y="106"/>
                </a:cubicBezTo>
                <a:cubicBezTo>
                  <a:pt x="116" y="106"/>
                  <a:pt x="116" y="106"/>
                  <a:pt x="116" y="105"/>
                </a:cubicBezTo>
                <a:cubicBezTo>
                  <a:pt x="117" y="105"/>
                  <a:pt x="118" y="106"/>
                  <a:pt x="118" y="106"/>
                </a:cubicBezTo>
                <a:cubicBezTo>
                  <a:pt x="119" y="106"/>
                  <a:pt x="119" y="105"/>
                  <a:pt x="119" y="105"/>
                </a:cubicBezTo>
                <a:cubicBezTo>
                  <a:pt x="120" y="105"/>
                  <a:pt x="120" y="105"/>
                  <a:pt x="120" y="105"/>
                </a:cubicBezTo>
                <a:cubicBezTo>
                  <a:pt x="120" y="105"/>
                  <a:pt x="120" y="105"/>
                  <a:pt x="121" y="105"/>
                </a:cubicBezTo>
                <a:cubicBezTo>
                  <a:pt x="121" y="105"/>
                  <a:pt x="121" y="106"/>
                  <a:pt x="121" y="106"/>
                </a:cubicBezTo>
                <a:cubicBezTo>
                  <a:pt x="122" y="106"/>
                  <a:pt x="123" y="105"/>
                  <a:pt x="123" y="105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3" y="105"/>
                  <a:pt x="124" y="105"/>
                  <a:pt x="124" y="105"/>
                </a:cubicBezTo>
                <a:cubicBezTo>
                  <a:pt x="124" y="105"/>
                  <a:pt x="124" y="105"/>
                  <a:pt x="124" y="106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105"/>
                  <a:pt x="125" y="105"/>
                  <a:pt x="125" y="105"/>
                </a:cubicBezTo>
                <a:cubicBezTo>
                  <a:pt x="125" y="106"/>
                  <a:pt x="123" y="106"/>
                  <a:pt x="125" y="107"/>
                </a:cubicBezTo>
                <a:cubicBezTo>
                  <a:pt x="125" y="107"/>
                  <a:pt x="125" y="107"/>
                  <a:pt x="125" y="108"/>
                </a:cubicBezTo>
                <a:cubicBezTo>
                  <a:pt x="125" y="108"/>
                  <a:pt x="124" y="109"/>
                  <a:pt x="124" y="109"/>
                </a:cubicBezTo>
                <a:cubicBezTo>
                  <a:pt x="124" y="109"/>
                  <a:pt x="124" y="110"/>
                  <a:pt x="124" y="110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6" y="110"/>
                  <a:pt x="126" y="111"/>
                  <a:pt x="127" y="111"/>
                </a:cubicBezTo>
                <a:cubicBezTo>
                  <a:pt x="127" y="111"/>
                  <a:pt x="127" y="111"/>
                  <a:pt x="128" y="111"/>
                </a:cubicBezTo>
                <a:cubicBezTo>
                  <a:pt x="128" y="111"/>
                  <a:pt x="128" y="111"/>
                  <a:pt x="129" y="111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0" y="112"/>
                  <a:pt x="130" y="113"/>
                  <a:pt x="130" y="113"/>
                </a:cubicBezTo>
                <a:cubicBezTo>
                  <a:pt x="131" y="113"/>
                  <a:pt x="132" y="113"/>
                  <a:pt x="133" y="113"/>
                </a:cubicBezTo>
                <a:cubicBezTo>
                  <a:pt x="133" y="113"/>
                  <a:pt x="134" y="114"/>
                  <a:pt x="134" y="114"/>
                </a:cubicBezTo>
                <a:cubicBezTo>
                  <a:pt x="134" y="114"/>
                  <a:pt x="135" y="114"/>
                  <a:pt x="135" y="114"/>
                </a:cubicBezTo>
                <a:cubicBezTo>
                  <a:pt x="136" y="113"/>
                  <a:pt x="135" y="113"/>
                  <a:pt x="135" y="112"/>
                </a:cubicBezTo>
                <a:cubicBezTo>
                  <a:pt x="136" y="111"/>
                  <a:pt x="137" y="111"/>
                  <a:pt x="139" y="111"/>
                </a:cubicBezTo>
                <a:cubicBezTo>
                  <a:pt x="139" y="111"/>
                  <a:pt x="139" y="112"/>
                  <a:pt x="139" y="112"/>
                </a:cubicBezTo>
                <a:cubicBezTo>
                  <a:pt x="139" y="112"/>
                  <a:pt x="140" y="112"/>
                  <a:pt x="140" y="112"/>
                </a:cubicBezTo>
                <a:cubicBezTo>
                  <a:pt x="141" y="112"/>
                  <a:pt x="141" y="112"/>
                  <a:pt x="141" y="112"/>
                </a:cubicBezTo>
                <a:cubicBezTo>
                  <a:pt x="141" y="112"/>
                  <a:pt x="141" y="112"/>
                  <a:pt x="141" y="113"/>
                </a:cubicBezTo>
                <a:cubicBezTo>
                  <a:pt x="143" y="113"/>
                  <a:pt x="143" y="113"/>
                  <a:pt x="143" y="113"/>
                </a:cubicBezTo>
                <a:cubicBezTo>
                  <a:pt x="143" y="113"/>
                  <a:pt x="144" y="113"/>
                  <a:pt x="144" y="113"/>
                </a:cubicBezTo>
                <a:cubicBezTo>
                  <a:pt x="144" y="113"/>
                  <a:pt x="145" y="113"/>
                  <a:pt x="145" y="113"/>
                </a:cubicBezTo>
                <a:cubicBezTo>
                  <a:pt x="145" y="113"/>
                  <a:pt x="145" y="113"/>
                  <a:pt x="145" y="113"/>
                </a:cubicBezTo>
                <a:cubicBezTo>
                  <a:pt x="146" y="113"/>
                  <a:pt x="146" y="114"/>
                  <a:pt x="146" y="113"/>
                </a:cubicBezTo>
                <a:cubicBezTo>
                  <a:pt x="146" y="113"/>
                  <a:pt x="146" y="113"/>
                  <a:pt x="147" y="113"/>
                </a:cubicBezTo>
                <a:cubicBezTo>
                  <a:pt x="147" y="113"/>
                  <a:pt x="148" y="112"/>
                  <a:pt x="149" y="113"/>
                </a:cubicBez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0" y="113"/>
                  <a:pt x="151" y="113"/>
                </a:cubicBezTo>
                <a:cubicBezTo>
                  <a:pt x="151" y="113"/>
                  <a:pt x="151" y="113"/>
                  <a:pt x="152" y="113"/>
                </a:cubicBezTo>
                <a:cubicBezTo>
                  <a:pt x="152" y="114"/>
                  <a:pt x="152" y="114"/>
                  <a:pt x="153" y="115"/>
                </a:cubicBezTo>
                <a:cubicBezTo>
                  <a:pt x="152" y="116"/>
                  <a:pt x="152" y="117"/>
                  <a:pt x="152" y="117"/>
                </a:cubicBezTo>
                <a:cubicBezTo>
                  <a:pt x="152" y="117"/>
                  <a:pt x="152" y="117"/>
                  <a:pt x="152" y="117"/>
                </a:cubicBezTo>
                <a:cubicBezTo>
                  <a:pt x="151" y="117"/>
                  <a:pt x="150" y="116"/>
                  <a:pt x="150" y="115"/>
                </a:cubicBezTo>
                <a:cubicBezTo>
                  <a:pt x="150" y="115"/>
                  <a:pt x="150" y="115"/>
                  <a:pt x="150" y="115"/>
                </a:cubicBezTo>
                <a:cubicBezTo>
                  <a:pt x="150" y="116"/>
                  <a:pt x="151" y="116"/>
                  <a:pt x="151" y="117"/>
                </a:cubicBezTo>
                <a:cubicBezTo>
                  <a:pt x="151" y="118"/>
                  <a:pt x="151" y="118"/>
                  <a:pt x="152" y="119"/>
                </a:cubicBezTo>
                <a:cubicBezTo>
                  <a:pt x="152" y="120"/>
                  <a:pt x="153" y="121"/>
                  <a:pt x="153" y="121"/>
                </a:cubicBezTo>
                <a:cubicBezTo>
                  <a:pt x="153" y="122"/>
                  <a:pt x="153" y="122"/>
                  <a:pt x="154" y="122"/>
                </a:cubicBezTo>
                <a:cubicBezTo>
                  <a:pt x="154" y="122"/>
                  <a:pt x="154" y="122"/>
                  <a:pt x="153" y="122"/>
                </a:cubicBezTo>
                <a:cubicBezTo>
                  <a:pt x="154" y="123"/>
                  <a:pt x="154" y="123"/>
                  <a:pt x="154" y="123"/>
                </a:cubicBezTo>
                <a:cubicBezTo>
                  <a:pt x="154" y="123"/>
                  <a:pt x="154" y="124"/>
                  <a:pt x="154" y="124"/>
                </a:cubicBezTo>
                <a:cubicBezTo>
                  <a:pt x="155" y="124"/>
                  <a:pt x="155" y="125"/>
                  <a:pt x="155" y="125"/>
                </a:cubicBezTo>
                <a:cubicBezTo>
                  <a:pt x="156" y="126"/>
                  <a:pt x="155" y="128"/>
                  <a:pt x="156" y="128"/>
                </a:cubicBezTo>
                <a:cubicBezTo>
                  <a:pt x="156" y="129"/>
                  <a:pt x="157" y="129"/>
                  <a:pt x="157" y="129"/>
                </a:cubicBezTo>
                <a:cubicBezTo>
                  <a:pt x="158" y="130"/>
                  <a:pt x="158" y="132"/>
                  <a:pt x="159" y="133"/>
                </a:cubicBezTo>
                <a:cubicBezTo>
                  <a:pt x="159" y="133"/>
                  <a:pt x="159" y="133"/>
                  <a:pt x="159" y="133"/>
                </a:cubicBezTo>
                <a:cubicBezTo>
                  <a:pt x="159" y="133"/>
                  <a:pt x="159" y="132"/>
                  <a:pt x="159" y="132"/>
                </a:cubicBezTo>
                <a:cubicBezTo>
                  <a:pt x="159" y="132"/>
                  <a:pt x="159" y="133"/>
                  <a:pt x="159" y="133"/>
                </a:cubicBezTo>
                <a:cubicBezTo>
                  <a:pt x="159" y="133"/>
                  <a:pt x="160" y="133"/>
                  <a:pt x="160" y="133"/>
                </a:cubicBezTo>
                <a:cubicBezTo>
                  <a:pt x="160" y="133"/>
                  <a:pt x="160" y="134"/>
                  <a:pt x="161" y="134"/>
                </a:cubicBezTo>
                <a:cubicBezTo>
                  <a:pt x="161" y="134"/>
                  <a:pt x="161" y="134"/>
                  <a:pt x="161" y="134"/>
                </a:cubicBezTo>
                <a:cubicBezTo>
                  <a:pt x="161" y="134"/>
                  <a:pt x="161" y="135"/>
                  <a:pt x="162" y="135"/>
                </a:cubicBezTo>
                <a:cubicBezTo>
                  <a:pt x="162" y="135"/>
                  <a:pt x="163" y="136"/>
                  <a:pt x="163" y="136"/>
                </a:cubicBezTo>
                <a:cubicBezTo>
                  <a:pt x="163" y="136"/>
                  <a:pt x="162" y="137"/>
                  <a:pt x="162" y="137"/>
                </a:cubicBezTo>
                <a:cubicBezTo>
                  <a:pt x="162" y="137"/>
                  <a:pt x="162" y="137"/>
                  <a:pt x="162" y="137"/>
                </a:cubicBezTo>
                <a:cubicBezTo>
                  <a:pt x="162" y="137"/>
                  <a:pt x="162" y="137"/>
                  <a:pt x="162" y="137"/>
                </a:cubicBezTo>
                <a:cubicBezTo>
                  <a:pt x="162" y="137"/>
                  <a:pt x="162" y="137"/>
                  <a:pt x="163" y="137"/>
                </a:cubicBezTo>
                <a:cubicBezTo>
                  <a:pt x="163" y="137"/>
                  <a:pt x="163" y="138"/>
                  <a:pt x="164" y="138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65" y="138"/>
                  <a:pt x="165" y="138"/>
                  <a:pt x="166" y="138"/>
                </a:cubicBezTo>
                <a:cubicBezTo>
                  <a:pt x="166" y="138"/>
                  <a:pt x="166" y="138"/>
                  <a:pt x="166" y="138"/>
                </a:cubicBezTo>
                <a:cubicBezTo>
                  <a:pt x="167" y="138"/>
                  <a:pt x="167" y="138"/>
                  <a:pt x="167" y="137"/>
                </a:cubicBezTo>
                <a:cubicBezTo>
                  <a:pt x="167" y="137"/>
                  <a:pt x="167" y="137"/>
                  <a:pt x="167" y="137"/>
                </a:cubicBezTo>
                <a:cubicBezTo>
                  <a:pt x="168" y="137"/>
                  <a:pt x="168" y="137"/>
                  <a:pt x="168" y="138"/>
                </a:cubicBezTo>
                <a:cubicBezTo>
                  <a:pt x="168" y="137"/>
                  <a:pt x="169" y="137"/>
                  <a:pt x="169" y="137"/>
                </a:cubicBezTo>
                <a:cubicBezTo>
                  <a:pt x="169" y="137"/>
                  <a:pt x="169" y="137"/>
                  <a:pt x="170" y="137"/>
                </a:cubicBezTo>
                <a:cubicBezTo>
                  <a:pt x="170" y="137"/>
                  <a:pt x="171" y="137"/>
                  <a:pt x="171" y="136"/>
                </a:cubicBezTo>
                <a:cubicBezTo>
                  <a:pt x="171" y="137"/>
                  <a:pt x="172" y="137"/>
                  <a:pt x="172" y="137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2" y="138"/>
                  <a:pt x="172" y="138"/>
                </a:cubicBezTo>
                <a:cubicBezTo>
                  <a:pt x="172" y="138"/>
                  <a:pt x="171" y="138"/>
                  <a:pt x="171" y="139"/>
                </a:cubicBezTo>
                <a:cubicBezTo>
                  <a:pt x="171" y="139"/>
                  <a:pt x="171" y="139"/>
                  <a:pt x="171" y="140"/>
                </a:cubicBezTo>
                <a:cubicBezTo>
                  <a:pt x="171" y="140"/>
                  <a:pt x="171" y="140"/>
                  <a:pt x="171" y="141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70" y="141"/>
                  <a:pt x="170" y="141"/>
                  <a:pt x="170" y="142"/>
                </a:cubicBezTo>
                <a:cubicBezTo>
                  <a:pt x="170" y="142"/>
                  <a:pt x="170" y="142"/>
                  <a:pt x="169" y="143"/>
                </a:cubicBezTo>
                <a:cubicBezTo>
                  <a:pt x="169" y="143"/>
                  <a:pt x="169" y="143"/>
                  <a:pt x="169" y="144"/>
                </a:cubicBezTo>
                <a:cubicBezTo>
                  <a:pt x="169" y="145"/>
                  <a:pt x="168" y="145"/>
                  <a:pt x="167" y="146"/>
                </a:cubicBezTo>
                <a:cubicBezTo>
                  <a:pt x="167" y="147"/>
                  <a:pt x="166" y="147"/>
                  <a:pt x="166" y="148"/>
                </a:cubicBezTo>
                <a:cubicBezTo>
                  <a:pt x="165" y="148"/>
                  <a:pt x="164" y="149"/>
                  <a:pt x="163" y="150"/>
                </a:cubicBezTo>
                <a:cubicBezTo>
                  <a:pt x="162" y="151"/>
                  <a:pt x="161" y="151"/>
                  <a:pt x="161" y="152"/>
                </a:cubicBezTo>
                <a:cubicBezTo>
                  <a:pt x="161" y="153"/>
                  <a:pt x="161" y="153"/>
                  <a:pt x="161" y="153"/>
                </a:cubicBezTo>
                <a:cubicBezTo>
                  <a:pt x="160" y="153"/>
                  <a:pt x="160" y="153"/>
                  <a:pt x="160" y="153"/>
                </a:cubicBezTo>
                <a:cubicBezTo>
                  <a:pt x="160" y="154"/>
                  <a:pt x="159" y="154"/>
                  <a:pt x="159" y="154"/>
                </a:cubicBezTo>
                <a:cubicBezTo>
                  <a:pt x="159" y="155"/>
                  <a:pt x="158" y="155"/>
                  <a:pt x="158" y="155"/>
                </a:cubicBezTo>
                <a:cubicBezTo>
                  <a:pt x="158" y="156"/>
                  <a:pt x="158" y="156"/>
                  <a:pt x="158" y="156"/>
                </a:cubicBezTo>
                <a:cubicBezTo>
                  <a:pt x="158" y="156"/>
                  <a:pt x="158" y="156"/>
                  <a:pt x="158" y="156"/>
                </a:cubicBezTo>
                <a:cubicBezTo>
                  <a:pt x="158" y="156"/>
                  <a:pt x="157" y="158"/>
                  <a:pt x="157" y="158"/>
                </a:cubicBezTo>
                <a:cubicBezTo>
                  <a:pt x="158" y="158"/>
                  <a:pt x="158" y="159"/>
                  <a:pt x="158" y="159"/>
                </a:cubicBezTo>
                <a:cubicBezTo>
                  <a:pt x="158" y="159"/>
                  <a:pt x="158" y="159"/>
                  <a:pt x="158" y="160"/>
                </a:cubicBezTo>
                <a:cubicBezTo>
                  <a:pt x="158" y="160"/>
                  <a:pt x="158" y="160"/>
                  <a:pt x="158" y="160"/>
                </a:cubicBezTo>
                <a:cubicBezTo>
                  <a:pt x="158" y="161"/>
                  <a:pt x="158" y="162"/>
                  <a:pt x="158" y="162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9" y="163"/>
                  <a:pt x="159" y="164"/>
                  <a:pt x="159" y="164"/>
                </a:cubicBezTo>
                <a:cubicBezTo>
                  <a:pt x="159" y="164"/>
                  <a:pt x="159" y="165"/>
                  <a:pt x="159" y="165"/>
                </a:cubicBezTo>
                <a:cubicBezTo>
                  <a:pt x="159" y="166"/>
                  <a:pt x="159" y="166"/>
                  <a:pt x="159" y="166"/>
                </a:cubicBezTo>
                <a:cubicBezTo>
                  <a:pt x="159" y="166"/>
                  <a:pt x="159" y="167"/>
                  <a:pt x="159" y="168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68"/>
                  <a:pt x="160" y="168"/>
                  <a:pt x="159" y="168"/>
                </a:cubicBezTo>
                <a:cubicBezTo>
                  <a:pt x="159" y="168"/>
                  <a:pt x="159" y="169"/>
                  <a:pt x="159" y="169"/>
                </a:cubicBezTo>
                <a:cubicBezTo>
                  <a:pt x="159" y="169"/>
                  <a:pt x="159" y="170"/>
                  <a:pt x="158" y="170"/>
                </a:cubicBezTo>
                <a:cubicBezTo>
                  <a:pt x="157" y="171"/>
                  <a:pt x="156" y="171"/>
                  <a:pt x="156" y="171"/>
                </a:cubicBezTo>
                <a:cubicBezTo>
                  <a:pt x="155" y="172"/>
                  <a:pt x="155" y="173"/>
                  <a:pt x="154" y="173"/>
                </a:cubicBezTo>
                <a:cubicBezTo>
                  <a:pt x="153" y="173"/>
                  <a:pt x="153" y="174"/>
                  <a:pt x="153" y="174"/>
                </a:cubicBezTo>
                <a:cubicBezTo>
                  <a:pt x="153" y="175"/>
                  <a:pt x="153" y="175"/>
                  <a:pt x="153" y="175"/>
                </a:cubicBezTo>
                <a:cubicBezTo>
                  <a:pt x="153" y="175"/>
                  <a:pt x="153" y="175"/>
                  <a:pt x="153" y="175"/>
                </a:cubicBezTo>
                <a:cubicBezTo>
                  <a:pt x="153" y="176"/>
                  <a:pt x="153" y="176"/>
                  <a:pt x="153" y="177"/>
                </a:cubicBezTo>
                <a:cubicBezTo>
                  <a:pt x="153" y="177"/>
                  <a:pt x="153" y="177"/>
                  <a:pt x="153" y="177"/>
                </a:cubicBezTo>
                <a:cubicBezTo>
                  <a:pt x="153" y="177"/>
                  <a:pt x="154" y="178"/>
                  <a:pt x="153" y="178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80"/>
                  <a:pt x="152" y="180"/>
                  <a:pt x="151" y="181"/>
                </a:cubicBezTo>
                <a:cubicBezTo>
                  <a:pt x="150" y="181"/>
                  <a:pt x="150" y="181"/>
                  <a:pt x="150" y="18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1" y="183"/>
                  <a:pt x="150" y="184"/>
                  <a:pt x="150" y="184"/>
                </a:cubicBezTo>
                <a:cubicBezTo>
                  <a:pt x="150" y="184"/>
                  <a:pt x="150" y="184"/>
                  <a:pt x="150" y="184"/>
                </a:cubicBezTo>
                <a:cubicBezTo>
                  <a:pt x="150" y="184"/>
                  <a:pt x="150" y="185"/>
                  <a:pt x="150" y="185"/>
                </a:cubicBezTo>
                <a:cubicBezTo>
                  <a:pt x="150" y="185"/>
                  <a:pt x="149" y="186"/>
                  <a:pt x="149" y="186"/>
                </a:cubicBezTo>
                <a:cubicBezTo>
                  <a:pt x="147" y="188"/>
                  <a:pt x="146" y="189"/>
                  <a:pt x="144" y="191"/>
                </a:cubicBezTo>
                <a:cubicBezTo>
                  <a:pt x="144" y="191"/>
                  <a:pt x="144" y="191"/>
                  <a:pt x="144" y="191"/>
                </a:cubicBezTo>
                <a:cubicBezTo>
                  <a:pt x="143" y="192"/>
                  <a:pt x="142" y="192"/>
                  <a:pt x="142" y="192"/>
                </a:cubicBezTo>
                <a:cubicBezTo>
                  <a:pt x="142" y="192"/>
                  <a:pt x="142" y="192"/>
                  <a:pt x="142" y="192"/>
                </a:cubicBezTo>
                <a:cubicBezTo>
                  <a:pt x="142" y="192"/>
                  <a:pt x="141" y="192"/>
                  <a:pt x="141" y="192"/>
                </a:cubicBezTo>
                <a:cubicBezTo>
                  <a:pt x="141" y="192"/>
                  <a:pt x="141" y="192"/>
                  <a:pt x="141" y="192"/>
                </a:cubicBezTo>
                <a:cubicBezTo>
                  <a:pt x="140" y="192"/>
                  <a:pt x="140" y="192"/>
                  <a:pt x="139" y="192"/>
                </a:cubicBezTo>
                <a:cubicBezTo>
                  <a:pt x="139" y="192"/>
                  <a:pt x="139" y="192"/>
                  <a:pt x="139" y="192"/>
                </a:cubicBezTo>
                <a:cubicBezTo>
                  <a:pt x="139" y="192"/>
                  <a:pt x="138" y="192"/>
                  <a:pt x="138" y="192"/>
                </a:cubicBezTo>
                <a:cubicBezTo>
                  <a:pt x="138" y="192"/>
                  <a:pt x="137" y="192"/>
                  <a:pt x="137" y="192"/>
                </a:cubicBezTo>
                <a:cubicBezTo>
                  <a:pt x="137" y="193"/>
                  <a:pt x="136" y="192"/>
                  <a:pt x="136" y="192"/>
                </a:cubicBezTo>
                <a:cubicBezTo>
                  <a:pt x="136" y="193"/>
                  <a:pt x="135" y="193"/>
                  <a:pt x="135" y="193"/>
                </a:cubicBezTo>
                <a:cubicBezTo>
                  <a:pt x="135" y="193"/>
                  <a:pt x="135" y="193"/>
                  <a:pt x="135" y="193"/>
                </a:cubicBezTo>
                <a:cubicBezTo>
                  <a:pt x="134" y="193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3" y="192"/>
                  <a:pt x="133" y="192"/>
                </a:cubicBezTo>
                <a:cubicBezTo>
                  <a:pt x="133" y="192"/>
                  <a:pt x="133" y="192"/>
                  <a:pt x="133" y="192"/>
                </a:cubicBezTo>
                <a:cubicBezTo>
                  <a:pt x="133" y="192"/>
                  <a:pt x="133" y="192"/>
                  <a:pt x="134" y="192"/>
                </a:cubicBezTo>
                <a:cubicBezTo>
                  <a:pt x="133" y="191"/>
                  <a:pt x="133" y="191"/>
                  <a:pt x="133" y="190"/>
                </a:cubicBezTo>
                <a:cubicBezTo>
                  <a:pt x="133" y="190"/>
                  <a:pt x="133" y="190"/>
                  <a:pt x="133" y="190"/>
                </a:cubicBezTo>
                <a:cubicBezTo>
                  <a:pt x="134" y="189"/>
                  <a:pt x="133" y="188"/>
                  <a:pt x="132" y="188"/>
                </a:cubicBezTo>
                <a:cubicBezTo>
                  <a:pt x="132" y="187"/>
                  <a:pt x="132" y="186"/>
                  <a:pt x="131" y="185"/>
                </a:cubicBezTo>
                <a:cubicBezTo>
                  <a:pt x="131" y="185"/>
                  <a:pt x="130" y="184"/>
                  <a:pt x="130" y="184"/>
                </a:cubicBezTo>
                <a:cubicBezTo>
                  <a:pt x="130" y="183"/>
                  <a:pt x="130" y="183"/>
                  <a:pt x="130" y="182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30" y="182"/>
                  <a:pt x="129" y="181"/>
                  <a:pt x="129" y="181"/>
                </a:cubicBezTo>
                <a:cubicBezTo>
                  <a:pt x="129" y="181"/>
                  <a:pt x="129" y="181"/>
                  <a:pt x="129" y="180"/>
                </a:cubicBezTo>
                <a:cubicBezTo>
                  <a:pt x="129" y="180"/>
                  <a:pt x="129" y="180"/>
                  <a:pt x="129" y="180"/>
                </a:cubicBezTo>
                <a:cubicBezTo>
                  <a:pt x="129" y="179"/>
                  <a:pt x="129" y="179"/>
                  <a:pt x="129" y="178"/>
                </a:cubicBezTo>
                <a:cubicBezTo>
                  <a:pt x="129" y="177"/>
                  <a:pt x="128" y="176"/>
                  <a:pt x="128" y="176"/>
                </a:cubicBezTo>
                <a:cubicBezTo>
                  <a:pt x="128" y="175"/>
                  <a:pt x="127" y="174"/>
                  <a:pt x="127" y="173"/>
                </a:cubicBezTo>
                <a:cubicBezTo>
                  <a:pt x="126" y="173"/>
                  <a:pt x="126" y="172"/>
                  <a:pt x="126" y="172"/>
                </a:cubicBezTo>
                <a:cubicBezTo>
                  <a:pt x="126" y="171"/>
                  <a:pt x="126" y="170"/>
                  <a:pt x="126" y="169"/>
                </a:cubicBezTo>
                <a:cubicBezTo>
                  <a:pt x="126" y="169"/>
                  <a:pt x="126" y="167"/>
                  <a:pt x="127" y="166"/>
                </a:cubicBezTo>
                <a:cubicBezTo>
                  <a:pt x="127" y="166"/>
                  <a:pt x="127" y="166"/>
                  <a:pt x="127" y="166"/>
                </a:cubicBezTo>
                <a:cubicBezTo>
                  <a:pt x="127" y="166"/>
                  <a:pt x="127" y="166"/>
                  <a:pt x="127" y="166"/>
                </a:cubicBezTo>
                <a:cubicBezTo>
                  <a:pt x="127" y="165"/>
                  <a:pt x="127" y="165"/>
                  <a:pt x="128" y="165"/>
                </a:cubicBezTo>
                <a:cubicBezTo>
                  <a:pt x="128" y="165"/>
                  <a:pt x="128" y="164"/>
                  <a:pt x="128" y="164"/>
                </a:cubicBezTo>
                <a:cubicBezTo>
                  <a:pt x="128" y="164"/>
                  <a:pt x="128" y="163"/>
                  <a:pt x="128" y="163"/>
                </a:cubicBezTo>
                <a:cubicBezTo>
                  <a:pt x="128" y="162"/>
                  <a:pt x="127" y="161"/>
                  <a:pt x="128" y="161"/>
                </a:cubicBezTo>
                <a:cubicBezTo>
                  <a:pt x="128" y="160"/>
                  <a:pt x="127" y="160"/>
                  <a:pt x="127" y="159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27" y="158"/>
                  <a:pt x="127" y="158"/>
                  <a:pt x="126" y="158"/>
                </a:cubicBezTo>
                <a:cubicBezTo>
                  <a:pt x="126" y="157"/>
                  <a:pt x="126" y="157"/>
                  <a:pt x="126" y="157"/>
                </a:cubicBezTo>
                <a:cubicBezTo>
                  <a:pt x="126" y="157"/>
                  <a:pt x="126" y="156"/>
                  <a:pt x="126" y="156"/>
                </a:cubicBezTo>
                <a:cubicBezTo>
                  <a:pt x="125" y="155"/>
                  <a:pt x="125" y="155"/>
                  <a:pt x="124" y="155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4" y="153"/>
                  <a:pt x="123" y="153"/>
                  <a:pt x="123" y="153"/>
                </a:cubicBezTo>
                <a:cubicBezTo>
                  <a:pt x="123" y="153"/>
                  <a:pt x="123" y="153"/>
                  <a:pt x="123" y="153"/>
                </a:cubicBezTo>
                <a:cubicBezTo>
                  <a:pt x="123" y="153"/>
                  <a:pt x="123" y="153"/>
                  <a:pt x="123" y="153"/>
                </a:cubicBezTo>
                <a:cubicBezTo>
                  <a:pt x="123" y="153"/>
                  <a:pt x="123" y="152"/>
                  <a:pt x="123" y="152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2" y="152"/>
                  <a:pt x="122" y="152"/>
                  <a:pt x="122" y="152"/>
                </a:cubicBezTo>
                <a:cubicBezTo>
                  <a:pt x="123" y="151"/>
                  <a:pt x="123" y="151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49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23" y="149"/>
                  <a:pt x="123" y="148"/>
                  <a:pt x="124" y="148"/>
                </a:cubicBezTo>
                <a:cubicBezTo>
                  <a:pt x="124" y="148"/>
                  <a:pt x="123" y="148"/>
                  <a:pt x="123" y="148"/>
                </a:cubicBezTo>
                <a:cubicBezTo>
                  <a:pt x="123" y="148"/>
                  <a:pt x="124" y="147"/>
                  <a:pt x="124" y="147"/>
                </a:cubicBezTo>
                <a:cubicBezTo>
                  <a:pt x="124" y="147"/>
                  <a:pt x="123" y="147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2" y="146"/>
                  <a:pt x="123" y="146"/>
                  <a:pt x="122" y="145"/>
                </a:cubicBezTo>
                <a:cubicBezTo>
                  <a:pt x="122" y="145"/>
                  <a:pt x="122" y="145"/>
                  <a:pt x="122" y="145"/>
                </a:cubicBezTo>
                <a:cubicBezTo>
                  <a:pt x="122" y="145"/>
                  <a:pt x="122" y="145"/>
                  <a:pt x="122" y="145"/>
                </a:cubicBezTo>
                <a:cubicBezTo>
                  <a:pt x="121" y="145"/>
                  <a:pt x="121" y="145"/>
                  <a:pt x="120" y="145"/>
                </a:cubicBezTo>
                <a:cubicBezTo>
                  <a:pt x="120" y="146"/>
                  <a:pt x="118" y="145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3"/>
                  <a:pt x="117" y="143"/>
                  <a:pt x="116" y="143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5" y="143"/>
                  <a:pt x="114" y="143"/>
                  <a:pt x="114" y="143"/>
                </a:cubicBezTo>
                <a:cubicBezTo>
                  <a:pt x="113" y="143"/>
                  <a:pt x="113" y="144"/>
                  <a:pt x="113" y="144"/>
                </a:cubicBezTo>
                <a:cubicBezTo>
                  <a:pt x="113" y="144"/>
                  <a:pt x="112" y="144"/>
                  <a:pt x="112" y="144"/>
                </a:cubicBezTo>
                <a:cubicBezTo>
                  <a:pt x="111" y="144"/>
                  <a:pt x="110" y="145"/>
                  <a:pt x="110" y="145"/>
                </a:cubicBezTo>
                <a:cubicBezTo>
                  <a:pt x="109" y="145"/>
                  <a:pt x="109" y="144"/>
                  <a:pt x="108" y="144"/>
                </a:cubicBezTo>
                <a:cubicBezTo>
                  <a:pt x="108" y="144"/>
                  <a:pt x="108" y="144"/>
                  <a:pt x="108" y="145"/>
                </a:cubicBezTo>
                <a:cubicBezTo>
                  <a:pt x="108" y="145"/>
                  <a:pt x="108" y="144"/>
                  <a:pt x="107" y="144"/>
                </a:cubicBezTo>
                <a:cubicBezTo>
                  <a:pt x="107" y="144"/>
                  <a:pt x="106" y="144"/>
                  <a:pt x="106" y="144"/>
                </a:cubicBezTo>
                <a:cubicBezTo>
                  <a:pt x="105" y="145"/>
                  <a:pt x="105" y="145"/>
                  <a:pt x="105" y="145"/>
                </a:cubicBezTo>
                <a:cubicBezTo>
                  <a:pt x="104" y="145"/>
                  <a:pt x="104" y="145"/>
                  <a:pt x="103" y="145"/>
                </a:cubicBezTo>
                <a:cubicBezTo>
                  <a:pt x="103" y="146"/>
                  <a:pt x="102" y="145"/>
                  <a:pt x="102" y="145"/>
                </a:cubicBezTo>
                <a:cubicBezTo>
                  <a:pt x="101" y="144"/>
                  <a:pt x="101" y="144"/>
                  <a:pt x="100" y="143"/>
                </a:cubicBezTo>
                <a:cubicBezTo>
                  <a:pt x="100" y="143"/>
                  <a:pt x="99" y="143"/>
                  <a:pt x="99" y="143"/>
                </a:cubicBezTo>
                <a:cubicBezTo>
                  <a:pt x="98" y="143"/>
                  <a:pt x="98" y="142"/>
                  <a:pt x="98" y="142"/>
                </a:cubicBezTo>
                <a:cubicBezTo>
                  <a:pt x="98" y="142"/>
                  <a:pt x="98" y="142"/>
                  <a:pt x="98" y="142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6" y="140"/>
                  <a:pt x="96" y="139"/>
                </a:cubicBezTo>
                <a:cubicBezTo>
                  <a:pt x="96" y="139"/>
                  <a:pt x="96" y="139"/>
                  <a:pt x="96" y="139"/>
                </a:cubicBezTo>
                <a:cubicBezTo>
                  <a:pt x="96" y="139"/>
                  <a:pt x="95" y="139"/>
                  <a:pt x="95" y="138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95" y="138"/>
                  <a:pt x="95" y="138"/>
                  <a:pt x="94" y="138"/>
                </a:cubicBezTo>
                <a:cubicBezTo>
                  <a:pt x="94" y="138"/>
                  <a:pt x="94" y="138"/>
                  <a:pt x="94" y="138"/>
                </a:cubicBezTo>
                <a:cubicBezTo>
                  <a:pt x="94" y="137"/>
                  <a:pt x="94" y="137"/>
                  <a:pt x="94" y="137"/>
                </a:cubicBezTo>
                <a:cubicBezTo>
                  <a:pt x="94" y="137"/>
                  <a:pt x="94" y="137"/>
                  <a:pt x="94" y="137"/>
                </a:cubicBezTo>
                <a:cubicBezTo>
                  <a:pt x="94" y="136"/>
                  <a:pt x="94" y="137"/>
                  <a:pt x="93" y="137"/>
                </a:cubicBezTo>
                <a:cubicBezTo>
                  <a:pt x="93" y="137"/>
                  <a:pt x="93" y="136"/>
                  <a:pt x="93" y="136"/>
                </a:cubicBezTo>
                <a:cubicBezTo>
                  <a:pt x="93" y="136"/>
                  <a:pt x="93" y="136"/>
                  <a:pt x="93" y="136"/>
                </a:cubicBezTo>
                <a:cubicBezTo>
                  <a:pt x="93" y="136"/>
                  <a:pt x="93" y="136"/>
                  <a:pt x="92" y="136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93" y="135"/>
                  <a:pt x="93" y="135"/>
                  <a:pt x="93" y="135"/>
                </a:cubicBezTo>
                <a:cubicBezTo>
                  <a:pt x="93" y="135"/>
                  <a:pt x="93" y="134"/>
                  <a:pt x="93" y="134"/>
                </a:cubicBezTo>
                <a:cubicBezTo>
                  <a:pt x="92" y="134"/>
                  <a:pt x="92" y="133"/>
                  <a:pt x="92" y="133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3"/>
                  <a:pt x="93" y="132"/>
                  <a:pt x="93" y="132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3" y="130"/>
                  <a:pt x="94" y="128"/>
                  <a:pt x="93" y="128"/>
                </a:cubicBezTo>
                <a:cubicBezTo>
                  <a:pt x="93" y="127"/>
                  <a:pt x="93" y="126"/>
                  <a:pt x="92" y="126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5"/>
                  <a:pt x="92" y="125"/>
                  <a:pt x="92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3" y="123"/>
                  <a:pt x="93" y="123"/>
                  <a:pt x="94" y="122"/>
                </a:cubicBezTo>
                <a:cubicBezTo>
                  <a:pt x="94" y="122"/>
                  <a:pt x="94" y="121"/>
                  <a:pt x="95" y="121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5" y="120"/>
                  <a:pt x="95" y="120"/>
                  <a:pt x="95" y="119"/>
                </a:cubicBezTo>
                <a:cubicBezTo>
                  <a:pt x="95" y="119"/>
                  <a:pt x="96" y="119"/>
                  <a:pt x="96" y="119"/>
                </a:cubicBezTo>
                <a:cubicBezTo>
                  <a:pt x="96" y="118"/>
                  <a:pt x="96" y="117"/>
                  <a:pt x="97" y="117"/>
                </a:cubicBezTo>
                <a:cubicBezTo>
                  <a:pt x="97" y="117"/>
                  <a:pt x="98" y="117"/>
                  <a:pt x="98" y="117"/>
                </a:cubicBezTo>
                <a:cubicBezTo>
                  <a:pt x="99" y="117"/>
                  <a:pt x="100" y="115"/>
                  <a:pt x="100" y="115"/>
                </a:cubicBezTo>
                <a:cubicBezTo>
                  <a:pt x="101" y="114"/>
                  <a:pt x="100" y="114"/>
                  <a:pt x="100" y="113"/>
                </a:cubicBezTo>
                <a:moveTo>
                  <a:pt x="95" y="62"/>
                </a:moveTo>
                <a:cubicBezTo>
                  <a:pt x="95" y="62"/>
                  <a:pt x="95" y="62"/>
                  <a:pt x="95" y="62"/>
                </a:cubicBezTo>
                <a:cubicBezTo>
                  <a:pt x="95" y="63"/>
                  <a:pt x="95" y="63"/>
                  <a:pt x="94" y="63"/>
                </a:cubicBezTo>
                <a:cubicBezTo>
                  <a:pt x="94" y="63"/>
                  <a:pt x="93" y="63"/>
                  <a:pt x="93" y="64"/>
                </a:cubicBezTo>
                <a:cubicBezTo>
                  <a:pt x="92" y="64"/>
                  <a:pt x="92" y="64"/>
                  <a:pt x="92" y="64"/>
                </a:cubicBezTo>
                <a:cubicBezTo>
                  <a:pt x="91" y="64"/>
                  <a:pt x="91" y="65"/>
                  <a:pt x="90" y="65"/>
                </a:cubicBezTo>
                <a:cubicBezTo>
                  <a:pt x="90" y="64"/>
                  <a:pt x="89" y="64"/>
                  <a:pt x="89" y="64"/>
                </a:cubicBezTo>
                <a:cubicBezTo>
                  <a:pt x="89" y="64"/>
                  <a:pt x="88" y="64"/>
                  <a:pt x="88" y="64"/>
                </a:cubicBezTo>
                <a:cubicBezTo>
                  <a:pt x="88" y="64"/>
                  <a:pt x="86" y="64"/>
                  <a:pt x="86" y="64"/>
                </a:cubicBezTo>
                <a:cubicBezTo>
                  <a:pt x="86" y="63"/>
                  <a:pt x="87" y="63"/>
                  <a:pt x="87" y="63"/>
                </a:cubicBezTo>
                <a:cubicBezTo>
                  <a:pt x="86" y="63"/>
                  <a:pt x="86" y="62"/>
                  <a:pt x="86" y="62"/>
                </a:cubicBezTo>
                <a:cubicBezTo>
                  <a:pt x="86" y="62"/>
                  <a:pt x="85" y="62"/>
                  <a:pt x="85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5" y="62"/>
                  <a:pt x="86" y="62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6" y="61"/>
                  <a:pt x="86" y="61"/>
                  <a:pt x="86" y="60"/>
                </a:cubicBezTo>
                <a:cubicBezTo>
                  <a:pt x="85" y="60"/>
                  <a:pt x="84" y="61"/>
                  <a:pt x="84" y="60"/>
                </a:cubicBezTo>
                <a:cubicBezTo>
                  <a:pt x="84" y="60"/>
                  <a:pt x="84" y="60"/>
                  <a:pt x="84" y="60"/>
                </a:cubicBezTo>
                <a:cubicBezTo>
                  <a:pt x="84" y="60"/>
                  <a:pt x="85" y="60"/>
                  <a:pt x="85" y="60"/>
                </a:cubicBezTo>
                <a:cubicBezTo>
                  <a:pt x="85" y="60"/>
                  <a:pt x="85" y="60"/>
                  <a:pt x="85" y="60"/>
                </a:cubicBezTo>
                <a:cubicBezTo>
                  <a:pt x="85" y="60"/>
                  <a:pt x="85" y="60"/>
                  <a:pt x="84" y="60"/>
                </a:cubicBezTo>
                <a:cubicBezTo>
                  <a:pt x="85" y="59"/>
                  <a:pt x="85" y="60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6" y="59"/>
                  <a:pt x="86" y="59"/>
                  <a:pt x="85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59"/>
                  <a:pt x="86" y="59"/>
                  <a:pt x="86" y="59"/>
                </a:cubicBezTo>
                <a:cubicBezTo>
                  <a:pt x="86" y="59"/>
                  <a:pt x="87" y="59"/>
                  <a:pt x="87" y="60"/>
                </a:cubicBezTo>
                <a:cubicBezTo>
                  <a:pt x="87" y="60"/>
                  <a:pt x="87" y="60"/>
                  <a:pt x="87" y="60"/>
                </a:cubicBezTo>
                <a:cubicBezTo>
                  <a:pt x="87" y="61"/>
                  <a:pt x="87" y="61"/>
                  <a:pt x="87" y="61"/>
                </a:cubicBezTo>
                <a:cubicBezTo>
                  <a:pt x="88" y="61"/>
                  <a:pt x="88" y="61"/>
                  <a:pt x="88" y="61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60"/>
                  <a:pt x="89" y="60"/>
                  <a:pt x="89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59"/>
                  <a:pt x="90" y="59"/>
                  <a:pt x="90" y="59"/>
                </a:cubicBezTo>
                <a:cubicBezTo>
                  <a:pt x="90" y="60"/>
                  <a:pt x="91" y="60"/>
                  <a:pt x="91" y="60"/>
                </a:cubicBezTo>
                <a:cubicBezTo>
                  <a:pt x="91" y="60"/>
                  <a:pt x="91" y="60"/>
                  <a:pt x="91" y="59"/>
                </a:cubicBezTo>
                <a:cubicBezTo>
                  <a:pt x="92" y="59"/>
                  <a:pt x="92" y="60"/>
                  <a:pt x="93" y="59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9"/>
                  <a:pt x="93" y="59"/>
                  <a:pt x="94" y="59"/>
                </a:cubicBezTo>
                <a:cubicBezTo>
                  <a:pt x="94" y="59"/>
                  <a:pt x="94" y="59"/>
                  <a:pt x="95" y="59"/>
                </a:cubicBezTo>
                <a:cubicBezTo>
                  <a:pt x="95" y="59"/>
                  <a:pt x="95" y="60"/>
                  <a:pt x="95" y="60"/>
                </a:cubicBezTo>
                <a:cubicBezTo>
                  <a:pt x="95" y="60"/>
                  <a:pt x="95" y="60"/>
                  <a:pt x="95" y="60"/>
                </a:cubicBezTo>
                <a:cubicBezTo>
                  <a:pt x="95" y="60"/>
                  <a:pt x="95" y="60"/>
                  <a:pt x="95" y="60"/>
                </a:cubicBezTo>
                <a:cubicBezTo>
                  <a:pt x="95" y="60"/>
                  <a:pt x="96" y="60"/>
                  <a:pt x="96" y="60"/>
                </a:cubicBezTo>
                <a:cubicBezTo>
                  <a:pt x="96" y="61"/>
                  <a:pt x="96" y="62"/>
                  <a:pt x="96" y="62"/>
                </a:cubicBezTo>
                <a:cubicBezTo>
                  <a:pt x="96" y="62"/>
                  <a:pt x="96" y="62"/>
                  <a:pt x="95" y="62"/>
                </a:cubicBezTo>
                <a:moveTo>
                  <a:pt x="122" y="146"/>
                </a:move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6"/>
                  <a:pt x="122" y="146"/>
                </a:cubicBezTo>
                <a:cubicBezTo>
                  <a:pt x="122" y="146"/>
                  <a:pt x="122" y="146"/>
                  <a:pt x="122" y="146"/>
                </a:cubicBezTo>
                <a:moveTo>
                  <a:pt x="163" y="176"/>
                </a:moveTo>
                <a:cubicBezTo>
                  <a:pt x="163" y="176"/>
                  <a:pt x="163" y="176"/>
                  <a:pt x="163" y="176"/>
                </a:cubicBezTo>
                <a:cubicBezTo>
                  <a:pt x="163" y="176"/>
                  <a:pt x="164" y="174"/>
                  <a:pt x="164" y="174"/>
                </a:cubicBezTo>
                <a:cubicBezTo>
                  <a:pt x="164" y="173"/>
                  <a:pt x="164" y="173"/>
                  <a:pt x="164" y="173"/>
                </a:cubicBezTo>
                <a:cubicBezTo>
                  <a:pt x="164" y="173"/>
                  <a:pt x="164" y="173"/>
                  <a:pt x="164" y="173"/>
                </a:cubicBezTo>
                <a:cubicBezTo>
                  <a:pt x="164" y="172"/>
                  <a:pt x="163" y="172"/>
                  <a:pt x="163" y="171"/>
                </a:cubicBezTo>
                <a:cubicBezTo>
                  <a:pt x="164" y="171"/>
                  <a:pt x="164" y="170"/>
                  <a:pt x="164" y="170"/>
                </a:cubicBezTo>
                <a:cubicBezTo>
                  <a:pt x="164" y="170"/>
                  <a:pt x="164" y="170"/>
                  <a:pt x="164" y="170"/>
                </a:cubicBezTo>
                <a:cubicBezTo>
                  <a:pt x="165" y="170"/>
                  <a:pt x="165" y="169"/>
                  <a:pt x="165" y="169"/>
                </a:cubicBezTo>
                <a:cubicBezTo>
                  <a:pt x="165" y="169"/>
                  <a:pt x="165" y="170"/>
                  <a:pt x="165" y="169"/>
                </a:cubicBezTo>
                <a:cubicBezTo>
                  <a:pt x="165" y="169"/>
                  <a:pt x="165" y="169"/>
                  <a:pt x="165" y="169"/>
                </a:cubicBezTo>
                <a:cubicBezTo>
                  <a:pt x="166" y="169"/>
                  <a:pt x="166" y="169"/>
                  <a:pt x="166" y="169"/>
                </a:cubicBezTo>
                <a:cubicBezTo>
                  <a:pt x="166" y="169"/>
                  <a:pt x="166" y="169"/>
                  <a:pt x="166" y="169"/>
                </a:cubicBezTo>
                <a:cubicBezTo>
                  <a:pt x="166" y="169"/>
                  <a:pt x="167" y="169"/>
                  <a:pt x="167" y="169"/>
                </a:cubicBezTo>
                <a:cubicBezTo>
                  <a:pt x="167" y="169"/>
                  <a:pt x="167" y="169"/>
                  <a:pt x="167" y="169"/>
                </a:cubicBezTo>
                <a:cubicBezTo>
                  <a:pt x="167" y="169"/>
                  <a:pt x="167" y="169"/>
                  <a:pt x="167" y="169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8" y="168"/>
                </a:cubicBezTo>
                <a:cubicBezTo>
                  <a:pt x="168" y="168"/>
                  <a:pt x="168" y="168"/>
                  <a:pt x="168" y="168"/>
                </a:cubicBezTo>
                <a:cubicBezTo>
                  <a:pt x="168" y="168"/>
                  <a:pt x="168" y="168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6"/>
                </a:cubicBezTo>
                <a:cubicBezTo>
                  <a:pt x="168" y="166"/>
                  <a:pt x="168" y="166"/>
                  <a:pt x="168" y="166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9" y="167"/>
                  <a:pt x="169" y="167"/>
                  <a:pt x="169" y="166"/>
                </a:cubicBezTo>
                <a:cubicBezTo>
                  <a:pt x="169" y="166"/>
                  <a:pt x="169" y="166"/>
                  <a:pt x="169" y="165"/>
                </a:cubicBezTo>
                <a:cubicBezTo>
                  <a:pt x="169" y="165"/>
                  <a:pt x="169" y="165"/>
                  <a:pt x="170" y="165"/>
                </a:cubicBezTo>
                <a:cubicBezTo>
                  <a:pt x="170" y="165"/>
                  <a:pt x="170" y="165"/>
                  <a:pt x="170" y="166"/>
                </a:cubicBezTo>
                <a:cubicBezTo>
                  <a:pt x="171" y="166"/>
                  <a:pt x="170" y="167"/>
                  <a:pt x="171" y="168"/>
                </a:cubicBezTo>
                <a:cubicBezTo>
                  <a:pt x="171" y="168"/>
                  <a:pt x="171" y="168"/>
                  <a:pt x="171" y="169"/>
                </a:cubicBezTo>
                <a:cubicBezTo>
                  <a:pt x="171" y="169"/>
                  <a:pt x="171" y="169"/>
                  <a:pt x="171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70"/>
                  <a:pt x="170" y="170"/>
                </a:cubicBezTo>
                <a:cubicBezTo>
                  <a:pt x="170" y="170"/>
                  <a:pt x="170" y="170"/>
                  <a:pt x="170" y="171"/>
                </a:cubicBezTo>
                <a:cubicBezTo>
                  <a:pt x="170" y="171"/>
                  <a:pt x="170" y="172"/>
                  <a:pt x="170" y="172"/>
                </a:cubicBezTo>
                <a:cubicBezTo>
                  <a:pt x="169" y="174"/>
                  <a:pt x="168" y="176"/>
                  <a:pt x="168" y="178"/>
                </a:cubicBezTo>
                <a:cubicBezTo>
                  <a:pt x="168" y="179"/>
                  <a:pt x="167" y="180"/>
                  <a:pt x="167" y="181"/>
                </a:cubicBezTo>
                <a:cubicBezTo>
                  <a:pt x="167" y="181"/>
                  <a:pt x="166" y="181"/>
                  <a:pt x="166" y="181"/>
                </a:cubicBezTo>
                <a:cubicBezTo>
                  <a:pt x="165" y="181"/>
                  <a:pt x="165" y="181"/>
                  <a:pt x="165" y="181"/>
                </a:cubicBezTo>
                <a:cubicBezTo>
                  <a:pt x="164" y="181"/>
                  <a:pt x="164" y="181"/>
                  <a:pt x="163" y="180"/>
                </a:cubicBezTo>
                <a:cubicBezTo>
                  <a:pt x="163" y="180"/>
                  <a:pt x="163" y="180"/>
                  <a:pt x="163" y="180"/>
                </a:cubicBezTo>
                <a:cubicBezTo>
                  <a:pt x="163" y="180"/>
                  <a:pt x="163" y="179"/>
                  <a:pt x="163" y="179"/>
                </a:cubicBezTo>
                <a:cubicBezTo>
                  <a:pt x="163" y="179"/>
                  <a:pt x="163" y="179"/>
                  <a:pt x="163" y="178"/>
                </a:cubicBezTo>
                <a:cubicBezTo>
                  <a:pt x="163" y="178"/>
                  <a:pt x="163" y="178"/>
                  <a:pt x="163" y="177"/>
                </a:cubicBezTo>
                <a:cubicBezTo>
                  <a:pt x="162" y="177"/>
                  <a:pt x="163" y="176"/>
                  <a:pt x="163" y="176"/>
                </a:cubicBezTo>
                <a:moveTo>
                  <a:pt x="152" y="108"/>
                </a:moveTo>
                <a:cubicBezTo>
                  <a:pt x="151" y="108"/>
                  <a:pt x="151" y="108"/>
                  <a:pt x="151" y="108"/>
                </a:cubicBezTo>
                <a:cubicBezTo>
                  <a:pt x="151" y="108"/>
                  <a:pt x="151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7"/>
                  <a:pt x="150" y="107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151" y="107"/>
                  <a:pt x="152" y="107"/>
                  <a:pt x="152" y="107"/>
                </a:cubicBezTo>
                <a:cubicBezTo>
                  <a:pt x="152" y="107"/>
                  <a:pt x="152" y="107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moveTo>
                  <a:pt x="141" y="108"/>
                </a:moveTo>
                <a:cubicBezTo>
                  <a:pt x="141" y="108"/>
                  <a:pt x="141" y="108"/>
                  <a:pt x="141" y="108"/>
                </a:cubicBezTo>
                <a:cubicBezTo>
                  <a:pt x="140" y="108"/>
                  <a:pt x="140" y="108"/>
                  <a:pt x="139" y="108"/>
                </a:cubicBezTo>
                <a:cubicBezTo>
                  <a:pt x="139" y="107"/>
                  <a:pt x="139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3" y="108"/>
                  <a:pt x="143" y="108"/>
                </a:cubicBezTo>
                <a:cubicBezTo>
                  <a:pt x="143" y="108"/>
                  <a:pt x="143" y="108"/>
                  <a:pt x="143" y="108"/>
                </a:cubicBezTo>
                <a:cubicBezTo>
                  <a:pt x="142" y="108"/>
                  <a:pt x="141" y="108"/>
                  <a:pt x="141" y="108"/>
                </a:cubicBezTo>
                <a:moveTo>
                  <a:pt x="130" y="105"/>
                </a:moveTo>
                <a:cubicBezTo>
                  <a:pt x="130" y="105"/>
                  <a:pt x="130" y="106"/>
                  <a:pt x="129" y="106"/>
                </a:cubicBezTo>
                <a:cubicBezTo>
                  <a:pt x="129" y="105"/>
                  <a:pt x="128" y="105"/>
                  <a:pt x="127" y="105"/>
                </a:cubicBezTo>
                <a:cubicBezTo>
                  <a:pt x="127" y="105"/>
                  <a:pt x="127" y="105"/>
                  <a:pt x="127" y="104"/>
                </a:cubicBezTo>
                <a:cubicBezTo>
                  <a:pt x="127" y="104"/>
                  <a:pt x="127" y="104"/>
                  <a:pt x="128" y="104"/>
                </a:cubicBezTo>
                <a:cubicBezTo>
                  <a:pt x="128" y="104"/>
                  <a:pt x="129" y="104"/>
                  <a:pt x="129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5"/>
                  <a:pt x="130" y="105"/>
                </a:cubicBezTo>
                <a:cubicBezTo>
                  <a:pt x="130" y="105"/>
                  <a:pt x="130" y="105"/>
                  <a:pt x="130" y="105"/>
                </a:cubicBezTo>
                <a:moveTo>
                  <a:pt x="123" y="102"/>
                </a:moveTo>
                <a:cubicBezTo>
                  <a:pt x="123" y="102"/>
                  <a:pt x="123" y="102"/>
                  <a:pt x="123" y="102"/>
                </a:cubicBezTo>
                <a:cubicBezTo>
                  <a:pt x="123" y="102"/>
                  <a:pt x="123" y="102"/>
                  <a:pt x="123" y="102"/>
                </a:cubicBezTo>
                <a:cubicBezTo>
                  <a:pt x="122" y="102"/>
                  <a:pt x="122" y="103"/>
                  <a:pt x="122" y="103"/>
                </a:cubicBezTo>
                <a:cubicBezTo>
                  <a:pt x="121" y="102"/>
                  <a:pt x="122" y="102"/>
                  <a:pt x="122" y="101"/>
                </a:cubicBezTo>
                <a:cubicBezTo>
                  <a:pt x="122" y="101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3" y="100"/>
                </a:cubicBezTo>
                <a:cubicBezTo>
                  <a:pt x="123" y="100"/>
                  <a:pt x="124" y="100"/>
                  <a:pt x="123" y="101"/>
                </a:cubicBezTo>
                <a:cubicBezTo>
                  <a:pt x="123" y="101"/>
                  <a:pt x="123" y="101"/>
                  <a:pt x="123" y="101"/>
                </a:cubicBezTo>
                <a:cubicBezTo>
                  <a:pt x="123" y="101"/>
                  <a:pt x="123" y="101"/>
                  <a:pt x="123" y="102"/>
                </a:cubicBezTo>
                <a:moveTo>
                  <a:pt x="123" y="99"/>
                </a:moveTo>
                <a:cubicBezTo>
                  <a:pt x="123" y="99"/>
                  <a:pt x="123" y="99"/>
                  <a:pt x="123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8"/>
                  <a:pt x="123" y="99"/>
                  <a:pt x="123" y="99"/>
                </a:cubicBezTo>
                <a:cubicBezTo>
                  <a:pt x="123" y="99"/>
                  <a:pt x="123" y="99"/>
                  <a:pt x="123" y="99"/>
                </a:cubicBezTo>
                <a:moveTo>
                  <a:pt x="87" y="43"/>
                </a:move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6" y="43"/>
                  <a:pt x="86" y="43"/>
                </a:cubicBezTo>
                <a:cubicBezTo>
                  <a:pt x="86" y="43"/>
                  <a:pt x="85" y="43"/>
                  <a:pt x="84" y="43"/>
                </a:cubicBezTo>
                <a:cubicBezTo>
                  <a:pt x="84" y="43"/>
                  <a:pt x="84" y="43"/>
                  <a:pt x="84" y="42"/>
                </a:cubicBezTo>
                <a:cubicBezTo>
                  <a:pt x="84" y="42"/>
                  <a:pt x="85" y="42"/>
                  <a:pt x="85" y="42"/>
                </a:cubicBezTo>
                <a:cubicBezTo>
                  <a:pt x="86" y="42"/>
                  <a:pt x="86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6" y="42"/>
                  <a:pt x="86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moveTo>
                  <a:pt x="85" y="42"/>
                </a:moveTo>
                <a:cubicBezTo>
                  <a:pt x="85" y="42"/>
                  <a:pt x="85" y="42"/>
                  <a:pt x="85" y="42"/>
                </a:cubicBezTo>
                <a:cubicBezTo>
                  <a:pt x="85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5" y="42"/>
                  <a:pt x="85" y="42"/>
                </a:cubicBezTo>
                <a:cubicBezTo>
                  <a:pt x="85" y="42"/>
                  <a:pt x="86" y="41"/>
                  <a:pt x="86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2"/>
                  <a:pt x="86" y="42"/>
                  <a:pt x="85" y="42"/>
                </a:cubicBezTo>
                <a:moveTo>
                  <a:pt x="83" y="41"/>
                </a:moveTo>
                <a:cubicBezTo>
                  <a:pt x="83" y="41"/>
                  <a:pt x="84" y="41"/>
                  <a:pt x="84" y="41"/>
                </a:cubicBezTo>
                <a:cubicBezTo>
                  <a:pt x="84" y="41"/>
                  <a:pt x="84" y="41"/>
                  <a:pt x="84" y="41"/>
                </a:cubicBezTo>
                <a:cubicBezTo>
                  <a:pt x="84" y="41"/>
                  <a:pt x="83" y="42"/>
                  <a:pt x="83" y="42"/>
                </a:cubicBezTo>
                <a:cubicBezTo>
                  <a:pt x="83" y="42"/>
                  <a:pt x="83" y="41"/>
                  <a:pt x="83" y="41"/>
                </a:cubicBezTo>
                <a:moveTo>
                  <a:pt x="85" y="37"/>
                </a:moveTo>
                <a:cubicBezTo>
                  <a:pt x="85" y="37"/>
                  <a:pt x="85" y="36"/>
                  <a:pt x="85" y="36"/>
                </a:cubicBezTo>
                <a:cubicBezTo>
                  <a:pt x="85" y="36"/>
                  <a:pt x="84" y="36"/>
                  <a:pt x="84" y="36"/>
                </a:cubicBezTo>
                <a:cubicBezTo>
                  <a:pt x="84" y="36"/>
                  <a:pt x="85" y="36"/>
                  <a:pt x="85" y="35"/>
                </a:cubicBezTo>
                <a:cubicBezTo>
                  <a:pt x="85" y="36"/>
                  <a:pt x="85" y="36"/>
                  <a:pt x="86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86" y="36"/>
                  <a:pt x="85" y="37"/>
                  <a:pt x="85" y="37"/>
                </a:cubicBezTo>
                <a:moveTo>
                  <a:pt x="84" y="37"/>
                </a:move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5" y="37"/>
                  <a:pt x="85" y="37"/>
                  <a:pt x="84" y="37"/>
                </a:cubicBezTo>
                <a:moveTo>
                  <a:pt x="84" y="37"/>
                </a:move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moveTo>
                  <a:pt x="85" y="39"/>
                </a:moveTo>
                <a:cubicBezTo>
                  <a:pt x="85" y="39"/>
                  <a:pt x="84" y="39"/>
                  <a:pt x="84" y="39"/>
                </a:cubicBezTo>
                <a:cubicBezTo>
                  <a:pt x="84" y="39"/>
                  <a:pt x="84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39"/>
                  <a:pt x="85" y="39"/>
                  <a:pt x="85" y="39"/>
                </a:cubicBezTo>
                <a:moveTo>
                  <a:pt x="86" y="47"/>
                </a:move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5" y="47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7"/>
                  <a:pt x="84" y="47"/>
                </a:cubicBezTo>
                <a:cubicBezTo>
                  <a:pt x="84" y="47"/>
                  <a:pt x="85" y="47"/>
                  <a:pt x="85" y="47"/>
                </a:cubicBezTo>
                <a:cubicBezTo>
                  <a:pt x="85" y="47"/>
                  <a:pt x="85" y="46"/>
                  <a:pt x="86" y="46"/>
                </a:cubicBezTo>
                <a:cubicBezTo>
                  <a:pt x="86" y="46"/>
                  <a:pt x="86" y="46"/>
                  <a:pt x="86" y="46"/>
                </a:cubicBezTo>
                <a:cubicBezTo>
                  <a:pt x="86" y="46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moveTo>
                  <a:pt x="66" y="74"/>
                </a:moveTo>
                <a:cubicBezTo>
                  <a:pt x="66" y="74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4"/>
                  <a:pt x="67" y="74"/>
                  <a:pt x="66" y="74"/>
                </a:cubicBezTo>
                <a:cubicBezTo>
                  <a:pt x="66" y="74"/>
                  <a:pt x="66" y="74"/>
                  <a:pt x="66" y="74"/>
                </a:cubicBezTo>
                <a:moveTo>
                  <a:pt x="59" y="100"/>
                </a:move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58" y="99"/>
                  <a:pt x="58" y="99"/>
                  <a:pt x="57" y="100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0"/>
                  <a:pt x="58" y="99"/>
                  <a:pt x="58" y="99"/>
                </a:cubicBezTo>
                <a:cubicBezTo>
                  <a:pt x="58" y="99"/>
                  <a:pt x="58" y="99"/>
                  <a:pt x="58" y="99"/>
                </a:cubicBezTo>
                <a:cubicBezTo>
                  <a:pt x="58" y="99"/>
                  <a:pt x="58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5" y="99"/>
                  <a:pt x="55" y="99"/>
                  <a:pt x="54" y="99"/>
                </a:cubicBezTo>
                <a:cubicBezTo>
                  <a:pt x="54" y="99"/>
                  <a:pt x="53" y="99"/>
                  <a:pt x="53" y="99"/>
                </a:cubicBezTo>
                <a:cubicBezTo>
                  <a:pt x="53" y="99"/>
                  <a:pt x="53" y="99"/>
                  <a:pt x="53" y="98"/>
                </a:cubicBezTo>
                <a:cubicBezTo>
                  <a:pt x="53" y="98"/>
                  <a:pt x="54" y="98"/>
                  <a:pt x="54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4" y="97"/>
                  <a:pt x="54" y="97"/>
                  <a:pt x="55" y="97"/>
                </a:cubicBezTo>
                <a:cubicBezTo>
                  <a:pt x="54" y="96"/>
                  <a:pt x="54" y="96"/>
                  <a:pt x="54" y="96"/>
                </a:cubicBezTo>
                <a:cubicBezTo>
                  <a:pt x="54" y="95"/>
                  <a:pt x="55" y="94"/>
                  <a:pt x="56" y="93"/>
                </a:cubicBezTo>
                <a:cubicBezTo>
                  <a:pt x="56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4"/>
                  <a:pt x="56" y="95"/>
                  <a:pt x="56" y="96"/>
                </a:cubicBezTo>
                <a:cubicBezTo>
                  <a:pt x="56" y="96"/>
                  <a:pt x="56" y="95"/>
                  <a:pt x="57" y="95"/>
                </a:cubicBezTo>
                <a:cubicBezTo>
                  <a:pt x="57" y="95"/>
                  <a:pt x="57" y="95"/>
                  <a:pt x="57" y="95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8" y="97"/>
                  <a:pt x="58" y="96"/>
                </a:cubicBezTo>
                <a:cubicBezTo>
                  <a:pt x="58" y="96"/>
                  <a:pt x="58" y="96"/>
                  <a:pt x="58" y="96"/>
                </a:cubicBezTo>
                <a:cubicBezTo>
                  <a:pt x="59" y="96"/>
                  <a:pt x="59" y="96"/>
                  <a:pt x="60" y="96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8"/>
                </a:cubicBezTo>
                <a:cubicBezTo>
                  <a:pt x="59" y="98"/>
                  <a:pt x="60" y="97"/>
                  <a:pt x="60" y="97"/>
                </a:cubicBezTo>
                <a:cubicBezTo>
                  <a:pt x="60" y="97"/>
                  <a:pt x="60" y="97"/>
                  <a:pt x="60" y="97"/>
                </a:cubicBezTo>
                <a:cubicBezTo>
                  <a:pt x="60" y="98"/>
                  <a:pt x="60" y="98"/>
                  <a:pt x="60" y="98"/>
                </a:cubicBezTo>
                <a:cubicBezTo>
                  <a:pt x="60" y="98"/>
                  <a:pt x="60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60" y="99"/>
                  <a:pt x="60" y="99"/>
                  <a:pt x="60" y="98"/>
                </a:cubicBezTo>
                <a:cubicBezTo>
                  <a:pt x="60" y="98"/>
                  <a:pt x="60" y="98"/>
                  <a:pt x="60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0" y="99"/>
                  <a:pt x="60" y="100"/>
                  <a:pt x="60" y="100"/>
                </a:cubicBezTo>
                <a:cubicBezTo>
                  <a:pt x="60" y="100"/>
                  <a:pt x="60" y="100"/>
                  <a:pt x="59" y="100"/>
                </a:cubicBezTo>
                <a:moveTo>
                  <a:pt x="59" y="166"/>
                </a:moveTo>
                <a:cubicBezTo>
                  <a:pt x="59" y="166"/>
                  <a:pt x="58" y="166"/>
                  <a:pt x="57" y="166"/>
                </a:cubicBezTo>
                <a:cubicBezTo>
                  <a:pt x="57" y="166"/>
                  <a:pt x="57" y="165"/>
                  <a:pt x="57" y="164"/>
                </a:cubicBezTo>
                <a:cubicBezTo>
                  <a:pt x="58" y="164"/>
                  <a:pt x="59" y="164"/>
                  <a:pt x="59" y="165"/>
                </a:cubicBezTo>
                <a:cubicBezTo>
                  <a:pt x="59" y="165"/>
                  <a:pt x="59" y="166"/>
                  <a:pt x="59" y="166"/>
                </a:cubicBezTo>
                <a:moveTo>
                  <a:pt x="58" y="54"/>
                </a:moveTo>
                <a:cubicBezTo>
                  <a:pt x="59" y="55"/>
                  <a:pt x="58" y="55"/>
                  <a:pt x="58" y="55"/>
                </a:cubicBezTo>
                <a:cubicBezTo>
                  <a:pt x="58" y="55"/>
                  <a:pt x="58" y="55"/>
                  <a:pt x="58" y="55"/>
                </a:cubicBezTo>
                <a:cubicBezTo>
                  <a:pt x="58" y="55"/>
                  <a:pt x="58" y="55"/>
                  <a:pt x="58" y="54"/>
                </a:cubicBezTo>
                <a:moveTo>
                  <a:pt x="50" y="101"/>
                </a:moveTo>
                <a:cubicBezTo>
                  <a:pt x="50" y="101"/>
                  <a:pt x="51" y="100"/>
                  <a:pt x="51" y="100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2" y="100"/>
                  <a:pt x="51" y="101"/>
                  <a:pt x="51" y="101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1" y="101"/>
                  <a:pt x="52" y="100"/>
                  <a:pt x="52" y="101"/>
                </a:cubicBezTo>
                <a:cubicBezTo>
                  <a:pt x="52" y="102"/>
                  <a:pt x="51" y="102"/>
                  <a:pt x="50" y="101"/>
                </a:cubicBezTo>
                <a:moveTo>
                  <a:pt x="44" y="138"/>
                </a:moveTo>
                <a:cubicBezTo>
                  <a:pt x="44" y="138"/>
                  <a:pt x="44" y="138"/>
                  <a:pt x="43" y="138"/>
                </a:cubicBezTo>
                <a:cubicBezTo>
                  <a:pt x="43" y="138"/>
                  <a:pt x="43" y="138"/>
                  <a:pt x="43" y="137"/>
                </a:cubicBezTo>
                <a:cubicBezTo>
                  <a:pt x="43" y="137"/>
                  <a:pt x="43" y="137"/>
                  <a:pt x="43" y="137"/>
                </a:cubicBezTo>
                <a:cubicBezTo>
                  <a:pt x="44" y="137"/>
                  <a:pt x="45" y="137"/>
                  <a:pt x="45" y="137"/>
                </a:cubicBezTo>
                <a:cubicBezTo>
                  <a:pt x="45" y="138"/>
                  <a:pt x="45" y="138"/>
                  <a:pt x="44" y="138"/>
                </a:cubicBezTo>
                <a:moveTo>
                  <a:pt x="44" y="152"/>
                </a:move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4" y="152"/>
                  <a:pt x="45" y="152"/>
                  <a:pt x="44" y="152"/>
                </a:cubicBezTo>
                <a:cubicBezTo>
                  <a:pt x="44" y="152"/>
                  <a:pt x="44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moveTo>
                  <a:pt x="41" y="137"/>
                </a:moveTo>
                <a:cubicBezTo>
                  <a:pt x="41" y="137"/>
                  <a:pt x="40" y="137"/>
                  <a:pt x="40" y="137"/>
                </a:cubicBezTo>
                <a:cubicBezTo>
                  <a:pt x="40" y="137"/>
                  <a:pt x="40" y="138"/>
                  <a:pt x="40" y="138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39" y="138"/>
                  <a:pt x="39" y="138"/>
                  <a:pt x="38" y="138"/>
                </a:cubicBezTo>
                <a:cubicBezTo>
                  <a:pt x="38" y="138"/>
                  <a:pt x="38" y="138"/>
                  <a:pt x="38" y="138"/>
                </a:cubicBezTo>
                <a:cubicBezTo>
                  <a:pt x="37" y="138"/>
                  <a:pt x="37" y="138"/>
                  <a:pt x="37" y="138"/>
                </a:cubicBezTo>
                <a:cubicBezTo>
                  <a:pt x="36" y="138"/>
                  <a:pt x="36" y="138"/>
                  <a:pt x="36" y="138"/>
                </a:cubicBezTo>
                <a:cubicBezTo>
                  <a:pt x="36" y="138"/>
                  <a:pt x="36" y="138"/>
                  <a:pt x="35" y="138"/>
                </a:cubicBezTo>
                <a:cubicBezTo>
                  <a:pt x="35" y="138"/>
                  <a:pt x="35" y="138"/>
                  <a:pt x="35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6" y="137"/>
                  <a:pt x="37" y="137"/>
                  <a:pt x="37" y="137"/>
                </a:cubicBezTo>
                <a:cubicBezTo>
                  <a:pt x="37" y="137"/>
                  <a:pt x="37" y="137"/>
                  <a:pt x="37" y="137"/>
                </a:cubicBezTo>
                <a:cubicBezTo>
                  <a:pt x="37" y="137"/>
                  <a:pt x="37" y="137"/>
                  <a:pt x="37" y="136"/>
                </a:cubicBezTo>
                <a:cubicBezTo>
                  <a:pt x="37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7" y="136"/>
                  <a:pt x="37" y="136"/>
                  <a:pt x="38" y="136"/>
                </a:cubicBezTo>
                <a:cubicBezTo>
                  <a:pt x="38" y="136"/>
                  <a:pt x="38" y="136"/>
                  <a:pt x="38" y="136"/>
                </a:cubicBezTo>
                <a:cubicBezTo>
                  <a:pt x="38" y="136"/>
                  <a:pt x="39" y="136"/>
                  <a:pt x="39" y="136"/>
                </a:cubicBezTo>
                <a:cubicBezTo>
                  <a:pt x="39" y="136"/>
                  <a:pt x="39" y="136"/>
                  <a:pt x="39" y="136"/>
                </a:cubicBezTo>
                <a:cubicBezTo>
                  <a:pt x="39" y="136"/>
                  <a:pt x="40" y="136"/>
                  <a:pt x="40" y="136"/>
                </a:cubicBezTo>
                <a:cubicBezTo>
                  <a:pt x="40" y="137"/>
                  <a:pt x="42" y="137"/>
                  <a:pt x="42" y="137"/>
                </a:cubicBezTo>
                <a:cubicBezTo>
                  <a:pt x="42" y="137"/>
                  <a:pt x="42" y="138"/>
                  <a:pt x="42" y="138"/>
                </a:cubicBezTo>
                <a:cubicBezTo>
                  <a:pt x="41" y="138"/>
                  <a:pt x="41" y="137"/>
                  <a:pt x="41" y="137"/>
                </a:cubicBezTo>
                <a:moveTo>
                  <a:pt x="34" y="115"/>
                </a:moveTo>
                <a:cubicBezTo>
                  <a:pt x="34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moveTo>
                  <a:pt x="33" y="115"/>
                </a:moveTo>
                <a:cubicBezTo>
                  <a:pt x="33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cubicBezTo>
                  <a:pt x="33" y="115"/>
                  <a:pt x="33" y="115"/>
                  <a:pt x="33" y="115"/>
                </a:cubicBezTo>
                <a:moveTo>
                  <a:pt x="33" y="115"/>
                </a:move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lose/>
                <a:moveTo>
                  <a:pt x="32" y="138"/>
                </a:moveTo>
                <a:cubicBezTo>
                  <a:pt x="32" y="138"/>
                  <a:pt x="32" y="138"/>
                  <a:pt x="32" y="138"/>
                </a:cubicBezTo>
                <a:cubicBezTo>
                  <a:pt x="31" y="138"/>
                  <a:pt x="30" y="138"/>
                  <a:pt x="30" y="138"/>
                </a:cubicBezTo>
                <a:cubicBezTo>
                  <a:pt x="30" y="137"/>
                  <a:pt x="31" y="137"/>
                  <a:pt x="31" y="137"/>
                </a:cubicBezTo>
                <a:cubicBezTo>
                  <a:pt x="31" y="137"/>
                  <a:pt x="32" y="138"/>
                  <a:pt x="33" y="138"/>
                </a:cubicBezTo>
                <a:cubicBezTo>
                  <a:pt x="33" y="138"/>
                  <a:pt x="33" y="138"/>
                  <a:pt x="33" y="138"/>
                </a:cubicBezTo>
                <a:cubicBezTo>
                  <a:pt x="32" y="138"/>
                  <a:pt x="32" y="138"/>
                  <a:pt x="32" y="138"/>
                </a:cubicBezTo>
                <a:moveTo>
                  <a:pt x="206" y="140"/>
                </a:moveTo>
                <a:cubicBezTo>
                  <a:pt x="206" y="140"/>
                  <a:pt x="206" y="139"/>
                  <a:pt x="206" y="139"/>
                </a:cubicBezTo>
                <a:cubicBezTo>
                  <a:pt x="206" y="140"/>
                  <a:pt x="207" y="140"/>
                  <a:pt x="207" y="141"/>
                </a:cubicBezTo>
                <a:cubicBezTo>
                  <a:pt x="207" y="141"/>
                  <a:pt x="207" y="141"/>
                  <a:pt x="207" y="141"/>
                </a:cubicBezTo>
                <a:cubicBezTo>
                  <a:pt x="207" y="141"/>
                  <a:pt x="208" y="142"/>
                  <a:pt x="208" y="142"/>
                </a:cubicBezTo>
                <a:cubicBezTo>
                  <a:pt x="208" y="143"/>
                  <a:pt x="207" y="144"/>
                  <a:pt x="206" y="143"/>
                </a:cubicBezTo>
                <a:cubicBezTo>
                  <a:pt x="206" y="143"/>
                  <a:pt x="205" y="143"/>
                  <a:pt x="205" y="142"/>
                </a:cubicBezTo>
                <a:cubicBezTo>
                  <a:pt x="205" y="141"/>
                  <a:pt x="205" y="141"/>
                  <a:pt x="205" y="141"/>
                </a:cubicBezTo>
                <a:cubicBezTo>
                  <a:pt x="205" y="141"/>
                  <a:pt x="205" y="141"/>
                  <a:pt x="205" y="140"/>
                </a:cubicBezTo>
                <a:cubicBezTo>
                  <a:pt x="205" y="140"/>
                  <a:pt x="205" y="140"/>
                  <a:pt x="205" y="140"/>
                </a:cubicBezTo>
                <a:cubicBezTo>
                  <a:pt x="205" y="140"/>
                  <a:pt x="205" y="140"/>
                  <a:pt x="205" y="140"/>
                </a:cubicBezTo>
                <a:cubicBezTo>
                  <a:pt x="205" y="140"/>
                  <a:pt x="205" y="140"/>
                  <a:pt x="206" y="140"/>
                </a:cubicBezTo>
                <a:moveTo>
                  <a:pt x="123" y="75"/>
                </a:moveTo>
                <a:cubicBezTo>
                  <a:pt x="123" y="75"/>
                  <a:pt x="123" y="75"/>
                  <a:pt x="123" y="75"/>
                </a:cubicBezTo>
                <a:cubicBezTo>
                  <a:pt x="124" y="75"/>
                  <a:pt x="124" y="75"/>
                  <a:pt x="124" y="7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4" y="75"/>
                  <a:pt x="124" y="75"/>
                  <a:pt x="124" y="75"/>
                </a:cubicBezTo>
                <a:cubicBezTo>
                  <a:pt x="124" y="75"/>
                  <a:pt x="124" y="75"/>
                  <a:pt x="124" y="76"/>
                </a:cubicBezTo>
                <a:cubicBezTo>
                  <a:pt x="123" y="76"/>
                  <a:pt x="123" y="76"/>
                  <a:pt x="122" y="76"/>
                </a:cubicBezTo>
                <a:cubicBezTo>
                  <a:pt x="122" y="76"/>
                  <a:pt x="122" y="76"/>
                  <a:pt x="122" y="76"/>
                </a:cubicBezTo>
                <a:cubicBezTo>
                  <a:pt x="122" y="76"/>
                  <a:pt x="122" y="76"/>
                  <a:pt x="122" y="76"/>
                </a:cubicBezTo>
                <a:cubicBezTo>
                  <a:pt x="122" y="76"/>
                  <a:pt x="122" y="76"/>
                  <a:pt x="122" y="75"/>
                </a:cubicBezTo>
                <a:cubicBezTo>
                  <a:pt x="122" y="75"/>
                  <a:pt x="123" y="75"/>
                  <a:pt x="123" y="75"/>
                </a:cubicBezTo>
                <a:moveTo>
                  <a:pt x="126" y="78"/>
                </a:move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7"/>
                  <a:pt x="126" y="77"/>
                </a:cubicBezTo>
                <a:cubicBezTo>
                  <a:pt x="126" y="77"/>
                  <a:pt x="126" y="77"/>
                  <a:pt x="127" y="77"/>
                </a:cubicBezTo>
                <a:cubicBezTo>
                  <a:pt x="127" y="78"/>
                  <a:pt x="127" y="78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8"/>
                  <a:pt x="127" y="78"/>
                </a:cubicBezTo>
                <a:cubicBezTo>
                  <a:pt x="127" y="79"/>
                  <a:pt x="127" y="78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9"/>
                  <a:pt x="125" y="79"/>
                  <a:pt x="125" y="79"/>
                </a:cubicBezTo>
                <a:cubicBezTo>
                  <a:pt x="125" y="78"/>
                  <a:pt x="125" y="78"/>
                  <a:pt x="126" y="77"/>
                </a:cubicBezTo>
                <a:cubicBezTo>
                  <a:pt x="126" y="77"/>
                  <a:pt x="126" y="77"/>
                  <a:pt x="126" y="78"/>
                </a:cubicBezTo>
                <a:moveTo>
                  <a:pt x="40" y="107"/>
                </a:move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moveTo>
                  <a:pt x="40" y="107"/>
                </a:move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moveTo>
                  <a:pt x="33" y="115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5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</p:spTree>
    <p:extLst>
      <p:ext uri="{BB962C8B-B14F-4D97-AF65-F5344CB8AC3E}">
        <p14:creationId xmlns:p14="http://schemas.microsoft.com/office/powerpoint/2010/main" val="56396823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BAF22-39E6-B96E-B4E2-08BAD537E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881C72C-9427-1A45-152E-63FB80C8E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" y="0"/>
            <a:ext cx="17957802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05C0E7E-F5E9-B59B-9AC6-D9F912444318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CFA119DD-1AAA-4327-2234-D16B0B1F6AB6}"/>
              </a:ext>
            </a:extLst>
          </p:cNvPr>
          <p:cNvSpPr txBox="1">
            <a:spLocks/>
          </p:cNvSpPr>
          <p:nvPr/>
        </p:nvSpPr>
        <p:spPr>
          <a:xfrm>
            <a:off x="17132372" y="3923829"/>
            <a:ext cx="11153068" cy="80671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r>
              <a:rPr lang="es-MX" sz="4480" dirty="0">
                <a:latin typeface="Raleway" panose="020B0503030101060003" pitchFamily="34" charset="0"/>
              </a:rPr>
              <a:t>Siempre posicione la carga de manera que sea posible quitar el equipo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sin tener que utilizar la fuerza.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Evite los enganches de lazo, ya que la carga se puede volcar.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Nunca cargue el gancho en la punta. Utilice un cáncamo con un ojo más grande o conéctelo con un grillete adecuado.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12AE0C2A-6236-F0C2-CAAD-A460EE5E8C66}"/>
              </a:ext>
            </a:extLst>
          </p:cNvPr>
          <p:cNvSpPr/>
          <p:nvPr/>
        </p:nvSpPr>
        <p:spPr>
          <a:xfrm>
            <a:off x="13718612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483AD4B-0540-1357-0AD1-242FA605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0943" y="7378903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163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8E7CC-4571-48E5-6A79-016BA3617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Imagen que contiene exterior, edificio, cuarto, calle&#10;&#10;Descripción generada automáticamente">
            <a:extLst>
              <a:ext uri="{FF2B5EF4-FFF2-40B4-BE49-F238E27FC236}">
                <a16:creationId xmlns:a16="http://schemas.microsoft.com/office/drawing/2014/main" id="{6E431565-EE61-6E71-4A2B-EB2AAA86EAD5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00" y="-4"/>
            <a:ext cx="14630400" cy="16459200"/>
          </a:xfr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65CDAB7-FEB8-E961-2D6A-038C937E6F05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1B4ECA92-E4F3-FDC1-1EAD-1C532DF19E21}"/>
              </a:ext>
            </a:extLst>
          </p:cNvPr>
          <p:cNvSpPr txBox="1">
            <a:spLocks/>
          </p:cNvSpPr>
          <p:nvPr/>
        </p:nvSpPr>
        <p:spPr>
          <a:xfrm>
            <a:off x="1463040" y="2186924"/>
            <a:ext cx="10670656" cy="120853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960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No fuerce la anilla maestra en el gancho. Utilice un gancho con una abertura mayor. Los ganchos deben cerrarse con pestillos siempre que sea posible.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Utilice garras para láminas metálicas cuando cargue paquetes de láminas de metal. No se permite la carga de ganchos en la punta.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Sujete la carga con cuidado. Súbala y bájela suavemente y evite los movimientos bruscos.</a:t>
            </a: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B24D96DC-43E9-2725-08F8-31AF6DACE93B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BFFF2817-C524-EBD7-B2F3-0966CB828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7235" y="7437429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0549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CC854-1A6F-2C48-61EA-EBDA9246E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4EDBBC6-CE7B-6FF1-C2D4-5DED778CC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" y="0"/>
            <a:ext cx="21371562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680516B-AFC8-0064-C41A-959C6C0342A3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23B8F45C-3FAB-D5AB-2A9E-D965C982DCF1}"/>
              </a:ext>
            </a:extLst>
          </p:cNvPr>
          <p:cNvSpPr txBox="1">
            <a:spLocks/>
          </p:cNvSpPr>
          <p:nvPr/>
        </p:nvSpPr>
        <p:spPr>
          <a:xfrm>
            <a:off x="17556480" y="3303333"/>
            <a:ext cx="10728960" cy="930812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r>
              <a:rPr lang="es-MX" sz="4480" dirty="0">
                <a:latin typeface="Raleway" panose="020B0503030101060003" pitchFamily="34" charset="0"/>
              </a:rPr>
              <a:t>Sujete el gancho por los lados con la punta de los dedos solamente, nunca con toda la mano; si lo hace puede apretarse los dedos.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Al conectar los ganchos, asegúrese de que los mismos estén girados de forma correcta (mirando hacia afuera). Un cáncamo de giro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(RLP) se ajustará de forma automática a la posición correcta.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No cargue el gancho de costado.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3D09BA48-3BC1-5F11-F704-20F5461708EE}"/>
              </a:ext>
            </a:extLst>
          </p:cNvPr>
          <p:cNvSpPr/>
          <p:nvPr/>
        </p:nvSpPr>
        <p:spPr>
          <a:xfrm>
            <a:off x="13718612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932AFF6-1B20-F2BC-D2CB-EBDFBA637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0943" y="7378903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79786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AE6FB-4BB9-6F39-B9C5-6114A1797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5E494DD-8C42-BB8B-F432-E9D2B0B2FF15}"/>
              </a:ext>
            </a:extLst>
          </p:cNvPr>
          <p:cNvPicPr>
            <a:picLocks noGrp="1" noChangeAspect="1" noChangeArrowheads="1"/>
          </p:cNvPicPr>
          <p:nvPr>
            <p:ph type="pic" sz="quarter" idx="3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4F8492A-A218-0133-948E-76FFC67D4075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FE3F5DBC-ADAC-B7A6-DC36-CFCFEB338380}"/>
              </a:ext>
            </a:extLst>
          </p:cNvPr>
          <p:cNvSpPr txBox="1">
            <a:spLocks/>
          </p:cNvSpPr>
          <p:nvPr/>
        </p:nvSpPr>
        <p:spPr>
          <a:xfrm>
            <a:off x="1463040" y="2580870"/>
            <a:ext cx="10670656" cy="1129745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960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Asegúrese de que la carga esté distribuida de la forma más pareja posible.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Nunca realice un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 con cuerdas o cintas hechas para envolver. Están puestas para mantener la carga junta, no para realizar el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s-MX" sz="5120" dirty="0">
                <a:latin typeface="Raleway" panose="020B0503030101060003" pitchFamily="34" charset="0"/>
              </a:rPr>
              <a:t>Nótese que la presión crece a medida que aumenta el ángulo de </a:t>
            </a:r>
            <a:r>
              <a:rPr lang="es-MX" sz="5120" dirty="0" err="1">
                <a:latin typeface="Raleway" panose="020B0503030101060003" pitchFamily="34" charset="0"/>
              </a:rPr>
              <a:t>izaje</a:t>
            </a:r>
            <a:r>
              <a:rPr lang="es-MX" sz="5120" dirty="0">
                <a:latin typeface="Raleway" panose="020B0503030101060003" pitchFamily="34" charset="0"/>
              </a:rPr>
              <a:t>. Utilice la compresión de forma adecuada.</a:t>
            </a: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3E56487C-5B9B-E023-89E4-C19437BE129A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384447D-6E86-461B-1D0A-CDC401A9B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7235" y="7437429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0415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26A28-840F-B9F8-19A2-1AAE1660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B1D05E84-DC50-46F6-D37F-1176D30E2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" y="0"/>
            <a:ext cx="20152362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5309257-C576-1E6A-A1D6-D0F30A7CB4DD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FE6E79FE-BB7F-4F03-BBB0-222C1C3F3DE6}"/>
              </a:ext>
            </a:extLst>
          </p:cNvPr>
          <p:cNvSpPr txBox="1">
            <a:spLocks/>
          </p:cNvSpPr>
          <p:nvPr/>
        </p:nvSpPr>
        <p:spPr>
          <a:xfrm>
            <a:off x="17556480" y="4608432"/>
            <a:ext cx="10728960" cy="669792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r>
              <a:rPr lang="es-MX" sz="4480" dirty="0">
                <a:latin typeface="Raleway" panose="020B0503030101060003" pitchFamily="34" charset="0"/>
              </a:rPr>
              <a:t>Utilice una cuerda para controlar la rotación al levantar cargas largas.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Las cargas que tengan partes separadas se deberían amarrar envolviendo las eslingas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dos veces para evitar que la carga se separe.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ABBADB8B-09CF-D48B-B0D2-FACF1E59A9E5}"/>
              </a:ext>
            </a:extLst>
          </p:cNvPr>
          <p:cNvSpPr/>
          <p:nvPr/>
        </p:nvSpPr>
        <p:spPr>
          <a:xfrm>
            <a:off x="13718612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81FC034-00E8-CA65-08A7-D589022E5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0943" y="7378903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75342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93E55-98CC-6D42-9623-2BBA34411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197F919-820B-8A0B-141A-9EE965E0A9D3}"/>
              </a:ext>
            </a:extLst>
          </p:cNvPr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3F5B362-C347-123D-D231-E0E60A7A7872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9C7CFF14-CFBE-6141-0429-C2EC00EE9AB3}"/>
              </a:ext>
            </a:extLst>
          </p:cNvPr>
          <p:cNvSpPr txBox="1">
            <a:spLocks/>
          </p:cNvSpPr>
          <p:nvPr/>
        </p:nvSpPr>
        <p:spPr>
          <a:xfrm>
            <a:off x="1463040" y="2482385"/>
            <a:ext cx="10670656" cy="1149442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960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El ángulo interno de la eslinga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de varias piernas no debería ser mayor a 120º, o 60° con respecto a la vertical. Utilice protección en los bordes en caso de que estos sean filosos. Al realizar tiros de lazo, reduzca el WLL en un 20%.</a:t>
            </a: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Los </a:t>
            </a:r>
            <a:r>
              <a:rPr lang="es-MX" sz="4480" dirty="0" err="1">
                <a:latin typeface="Raleway" panose="020B0503030101060003" pitchFamily="34" charset="0"/>
              </a:rPr>
              <a:t>izajes</a:t>
            </a:r>
            <a:r>
              <a:rPr lang="es-MX" sz="4480" dirty="0">
                <a:latin typeface="Raleway" panose="020B0503030101060003" pitchFamily="34" charset="0"/>
              </a:rPr>
              <a:t> laterales deben evitarse, ya que los productos no están diseñados para este propósito. Cuando sea inevitable, se debe reducir el límite de carga de trabajo del grillete.</a:t>
            </a: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Evite aplicaciones que puedan hacer que el perno del grillete gire.</a:t>
            </a:r>
            <a:endParaRPr lang="es-MX" sz="5120" dirty="0">
              <a:latin typeface="Raleway" panose="020B0503030101060003" pitchFamily="34" charset="0"/>
            </a:endParaRP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1D713151-2324-5910-ADB2-DC6070D4602B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D15D3752-6A05-F486-2F30-208B36177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7235" y="7437429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3816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6BCA8-0016-FF22-FB76-25A4BAF8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07F77B6-14EB-66AD-3712-D0F4FAB7A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" y="8580"/>
            <a:ext cx="17837756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EFC3392-2214-29F0-E113-DCC16812DFCE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47862397-83AF-209E-AFF4-998FAFD0C0B2}"/>
              </a:ext>
            </a:extLst>
          </p:cNvPr>
          <p:cNvSpPr txBox="1">
            <a:spLocks/>
          </p:cNvSpPr>
          <p:nvPr/>
        </p:nvSpPr>
        <p:spPr>
          <a:xfrm>
            <a:off x="17556480" y="2372606"/>
            <a:ext cx="10728960" cy="111695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r>
              <a:rPr lang="es-MX" sz="4480" dirty="0">
                <a:latin typeface="Raleway" panose="020B0503030101060003" pitchFamily="34" charset="0"/>
              </a:rPr>
              <a:t>Una cadena no es más fuerte que su eslabón más débil. No repare cadenas dañadas con cables, pernos o con soldaduras. Remplace la totalidad de la cadena dañada.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Al realizar </a:t>
            </a:r>
            <a:r>
              <a:rPr lang="es-MX" sz="4480" dirty="0" err="1">
                <a:latin typeface="Raleway" panose="020B0503030101060003" pitchFamily="34" charset="0"/>
              </a:rPr>
              <a:t>izajes</a:t>
            </a:r>
            <a:r>
              <a:rPr lang="es-MX" sz="4480" dirty="0">
                <a:latin typeface="Raleway" panose="020B0503030101060003" pitchFamily="34" charset="0"/>
              </a:rPr>
              <a:t> con varias eslingas en un gancho, el ángulo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no debe ser mayor a 90°. Se puede dañar el gancho y existe riesgo de que se desenganche la carga.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Al soldar o cortar, asegúrese de que el equipo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no se vea afectado por el calor, ya que puede dañar el tratamiento térmico de la cadena.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A7BB6B51-4C71-C513-6917-F6173CA601C9}"/>
              </a:ext>
            </a:extLst>
          </p:cNvPr>
          <p:cNvSpPr/>
          <p:nvPr/>
        </p:nvSpPr>
        <p:spPr>
          <a:xfrm>
            <a:off x="13718612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4B7BFC3-EC42-D7FD-C1C2-E474F7EEA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0943" y="7378903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2391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FBDD-7F92-8014-77AA-C8A58DD3E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B74CCAF-DE91-BE23-E029-8D1D90BFC6A6}"/>
              </a:ext>
            </a:extLst>
          </p:cNvPr>
          <p:cNvPicPr>
            <a:picLocks noGrp="1" noChangeAspect="1" noChangeArrowheads="1"/>
          </p:cNvPicPr>
          <p:nvPr>
            <p:ph type="pic" sz="quarter" idx="3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46D0415-47F9-10A5-13CA-B0E996956C86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DDAC73EF-73A7-28F1-7370-1D6701A0CC10}"/>
              </a:ext>
            </a:extLst>
          </p:cNvPr>
          <p:cNvSpPr txBox="1">
            <a:spLocks/>
          </p:cNvSpPr>
          <p:nvPr/>
        </p:nvSpPr>
        <p:spPr>
          <a:xfrm>
            <a:off x="1179466" y="1768350"/>
            <a:ext cx="11704320" cy="1292251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1280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No mueva la cadena de forma brusca, especialmente durante el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Utilice protección en los bordes para evitar que los bordes filosos dañen el equipo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. Una regla general es que el radio del borde debe ser &gt;2 x diámetro de la cadena. Al izar la carga con cadenas directamente en las agarraderas, recomendamos que el diámetro de las mismas sea &gt;9 x diámetro de la cadena. Con un diámetro de agarradera menor al estipulado anteriormente, el WLL debe reducirse en un 50%</a:t>
            </a: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No conecte directamente la cadena forzando un eslabón al gancho. Siempre utilice una anilla maestra.</a:t>
            </a:r>
            <a:endParaRPr lang="es-MX" sz="5760" dirty="0">
              <a:latin typeface="Raleway" panose="020B0503030101060003" pitchFamily="34" charset="0"/>
            </a:endParaRP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7F0C1F3D-B973-C309-6C50-7CC36DC447A9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C01A4A8-1343-0C2D-4550-79571C1EE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7235" y="7437429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9935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23999-6CB9-899B-DFA6-44AD0FD2F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79B827F-0A38-AB2E-755C-D152FBB97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" y="0"/>
            <a:ext cx="19420842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49BF8BE-641E-FC22-3F74-BF4202741C05}"/>
              </a:ext>
            </a:extLst>
          </p:cNvPr>
          <p:cNvSpPr/>
          <p:nvPr/>
        </p:nvSpPr>
        <p:spPr>
          <a:xfrm>
            <a:off x="15425492" y="0"/>
            <a:ext cx="13835308" cy="16459200"/>
          </a:xfrm>
          <a:prstGeom prst="rect">
            <a:avLst/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8AEFF773-F4C8-543C-4963-1E7A6CD28014}"/>
              </a:ext>
            </a:extLst>
          </p:cNvPr>
          <p:cNvSpPr txBox="1">
            <a:spLocks/>
          </p:cNvSpPr>
          <p:nvPr/>
        </p:nvSpPr>
        <p:spPr>
          <a:xfrm>
            <a:off x="17556480" y="4169949"/>
            <a:ext cx="10728960" cy="75748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5120" dirty="0">
              <a:latin typeface="Raleway" panose="020B0503030101060003" pitchFamily="34" charset="0"/>
            </a:endParaRPr>
          </a:p>
          <a:p>
            <a:r>
              <a:rPr lang="es-MX" sz="4480" dirty="0">
                <a:latin typeface="Raleway" panose="020B0503030101060003" pitchFamily="34" charset="0"/>
              </a:rPr>
              <a:t>Nunca realice un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con una cadena retorcida o trenzada.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Nunca conecte las eslingas de cable con nudos, utilice siempre un grillete.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Utilice guantes protectores cuando trabaje con cables de acero.</a:t>
            </a:r>
          </a:p>
          <a:p>
            <a:r>
              <a:rPr lang="es-MX" sz="4480" dirty="0">
                <a:latin typeface="Raleway" panose="020B0503030101060003" pitchFamily="34" charset="0"/>
              </a:rPr>
              <a:t>Nunca acorte el cable de acero con nudos.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D6AF83CF-4D4E-E093-391A-26113C49039F}"/>
              </a:ext>
            </a:extLst>
          </p:cNvPr>
          <p:cNvSpPr/>
          <p:nvPr/>
        </p:nvSpPr>
        <p:spPr>
          <a:xfrm>
            <a:off x="13718612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28B7392-EE9E-241D-4293-C277235D1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0943" y="7378903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42238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57C60-4E21-A665-175B-2480EAE4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0ABB964-B2C3-6F11-068D-30F3417F1954}"/>
              </a:ext>
            </a:extLst>
          </p:cNvPr>
          <p:cNvPicPr>
            <a:picLocks noGrp="1" noChangeAspect="1" noChangeArrowheads="1"/>
          </p:cNvPicPr>
          <p:nvPr>
            <p:ph type="pic" sz="quarter" idx="3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382C44B-25D0-9606-E317-776950680986}"/>
              </a:ext>
            </a:extLst>
          </p:cNvPr>
          <p:cNvSpPr/>
          <p:nvPr/>
        </p:nvSpPr>
        <p:spPr>
          <a:xfrm>
            <a:off x="0" y="0"/>
            <a:ext cx="14630400" cy="164592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7DE167AD-5855-C881-3B0D-1F4D86243B95}"/>
              </a:ext>
            </a:extLst>
          </p:cNvPr>
          <p:cNvSpPr txBox="1">
            <a:spLocks/>
          </p:cNvSpPr>
          <p:nvPr/>
        </p:nvSpPr>
        <p:spPr>
          <a:xfrm>
            <a:off x="1463040" y="2827093"/>
            <a:ext cx="10670656" cy="1080500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MX" sz="7680" b="1" dirty="0">
                <a:latin typeface="Raleway" panose="020B0503030101060003" pitchFamily="34" charset="0"/>
                <a:ea typeface="Roboto" panose="02000000000000000000" pitchFamily="2" charset="0"/>
              </a:rPr>
              <a:t>PRECAUCIONES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s-MX" sz="960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No enrolle el cable alrededor de un gancho doble para prevenir que se deslice. La curvatura es muy grande y provoca daños en el cable.</a:t>
            </a: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Utilice un separador adecuado para evitar que los cables se deslicen. Evite doblar los cables de forma brusca. La carga se puede resbalar si los puntos de </a:t>
            </a:r>
            <a:r>
              <a:rPr lang="es-MX" sz="4480" dirty="0" err="1">
                <a:latin typeface="Raleway" panose="020B0503030101060003" pitchFamily="34" charset="0"/>
              </a:rPr>
              <a:t>izaje</a:t>
            </a:r>
            <a:r>
              <a:rPr lang="es-MX" sz="4480" dirty="0">
                <a:latin typeface="Raleway" panose="020B0503030101060003" pitchFamily="34" charset="0"/>
              </a:rPr>
              <a:t> se deslizan. Doblar los cables de forma brusca puede dañarlos.</a:t>
            </a:r>
          </a:p>
          <a:p>
            <a:pPr>
              <a:lnSpc>
                <a:spcPct val="100000"/>
              </a:lnSpc>
            </a:pPr>
            <a:r>
              <a:rPr lang="es-MX" sz="4480" dirty="0">
                <a:latin typeface="Raleway" panose="020B0503030101060003" pitchFamily="34" charset="0"/>
              </a:rPr>
              <a:t>No exponga el cable de acero a temperaturas excesivamente altas o bajas.</a:t>
            </a: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9B3985BE-35B9-B584-8C1D-2BD53D955EAA}"/>
              </a:ext>
            </a:extLst>
          </p:cNvPr>
          <p:cNvSpPr/>
          <p:nvPr/>
        </p:nvSpPr>
        <p:spPr>
          <a:xfrm>
            <a:off x="12923520" y="6522720"/>
            <a:ext cx="3413760" cy="3413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7FA1E94-C2F5-2A5A-832A-669B3851F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7235" y="7437429"/>
            <a:ext cx="17863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767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3C0FD-20A3-F9DB-0860-20ADD774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8159B4F-0AD9-9155-F1C7-47E2F7E65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sz="5760" dirty="0">
                <a:latin typeface="Raleway" panose="020B0503030101060003" pitchFamily="34" charset="0"/>
              </a:rPr>
              <a:t>Oficial Mexicana NOM-006-STPS-2014 </a:t>
            </a:r>
            <a:endParaRPr lang="en-US" sz="5760" dirty="0">
              <a:latin typeface="Raleway" panose="020B0503030101060003" pitchFamily="34" charset="0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8A59C29-DCCB-A721-0867-C20A4E63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anose="020B0503030101060003" pitchFamily="34" charset="0"/>
              </a:rPr>
              <a:t>NORMA</a:t>
            </a:r>
          </a:p>
        </p:txBody>
      </p:sp>
      <p:pic>
        <p:nvPicPr>
          <p:cNvPr id="4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65BD0A1E-12B8-5064-42B8-EDEB74B1E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2846" y="426729"/>
            <a:ext cx="3742512" cy="3742506"/>
          </a:xfrm>
          <a:prstGeom prst="ellipse">
            <a:avLst/>
          </a:prstGeom>
        </p:spPr>
      </p:pic>
      <p:pic>
        <p:nvPicPr>
          <p:cNvPr id="7" name="Marcador de posición de imagen 6" descr="Una grúa amarilla&#10;&#10;Descripción generada automáticamente con confianza baja">
            <a:extLst>
              <a:ext uri="{FF2B5EF4-FFF2-40B4-BE49-F238E27FC236}">
                <a16:creationId xmlns:a16="http://schemas.microsoft.com/office/drawing/2014/main" id="{86F0592C-A300-59AB-BA05-4C27389DB722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Freeform 64">
            <a:extLst>
              <a:ext uri="{FF2B5EF4-FFF2-40B4-BE49-F238E27FC236}">
                <a16:creationId xmlns:a16="http://schemas.microsoft.com/office/drawing/2014/main" id="{C129AA18-FC67-DDE7-923B-2335E303D68E}"/>
              </a:ext>
            </a:extLst>
          </p:cNvPr>
          <p:cNvSpPr>
            <a:spLocks/>
          </p:cNvSpPr>
          <p:nvPr/>
        </p:nvSpPr>
        <p:spPr bwMode="auto">
          <a:xfrm flipH="1">
            <a:off x="-8" y="10180320"/>
            <a:ext cx="29260796" cy="6278880"/>
          </a:xfrm>
          <a:custGeom>
            <a:avLst/>
            <a:gdLst>
              <a:gd name="connsiteX0" fmla="*/ 0 w 8368365"/>
              <a:gd name="connsiteY0" fmla="*/ 0 h 1885950"/>
              <a:gd name="connsiteX1" fmla="*/ 0 w 8368365"/>
              <a:gd name="connsiteY1" fmla="*/ 1885950 h 1885950"/>
              <a:gd name="connsiteX2" fmla="*/ 8368365 w 8368365"/>
              <a:gd name="connsiteY2" fmla="*/ 1885950 h 1885950"/>
              <a:gd name="connsiteX3" fmla="*/ 8368365 w 8368365"/>
              <a:gd name="connsiteY3" fmla="*/ 1588421 h 1885950"/>
              <a:gd name="connsiteX4" fmla="*/ 8368362 w 8368365"/>
              <a:gd name="connsiteY4" fmla="*/ 1588421 h 1885950"/>
              <a:gd name="connsiteX5" fmla="*/ 8368362 w 8368365"/>
              <a:gd name="connsiteY5" fmla="*/ 1062649 h 1885950"/>
              <a:gd name="connsiteX6" fmla="*/ 8368365 w 8368365"/>
              <a:gd name="connsiteY6" fmla="*/ 1062649 h 1885950"/>
              <a:gd name="connsiteX7" fmla="*/ 8368365 w 8368365"/>
              <a:gd name="connsiteY7" fmla="*/ 80633 h 1885950"/>
              <a:gd name="connsiteX8" fmla="*/ 8306655 w 8368365"/>
              <a:gd name="connsiteY8" fmla="*/ 181833 h 1885950"/>
              <a:gd name="connsiteX9" fmla="*/ 8236777 w 8368365"/>
              <a:gd name="connsiteY9" fmla="*/ 271789 h 1885950"/>
              <a:gd name="connsiteX10" fmla="*/ 8162361 w 8368365"/>
              <a:gd name="connsiteY10" fmla="*/ 350500 h 1885950"/>
              <a:gd name="connsiteX11" fmla="*/ 8083409 w 8368365"/>
              <a:gd name="connsiteY11" fmla="*/ 421715 h 1885950"/>
              <a:gd name="connsiteX12" fmla="*/ 7999918 w 8368365"/>
              <a:gd name="connsiteY12" fmla="*/ 485433 h 1885950"/>
              <a:gd name="connsiteX13" fmla="*/ 7912798 w 8368365"/>
              <a:gd name="connsiteY13" fmla="*/ 537907 h 1885950"/>
              <a:gd name="connsiteX14" fmla="*/ 7822955 w 8368365"/>
              <a:gd name="connsiteY14" fmla="*/ 584135 h 1885950"/>
              <a:gd name="connsiteX15" fmla="*/ 7728575 w 8368365"/>
              <a:gd name="connsiteY15" fmla="*/ 620367 h 1885950"/>
              <a:gd name="connsiteX16" fmla="*/ 7634194 w 8368365"/>
              <a:gd name="connsiteY16" fmla="*/ 650352 h 1885950"/>
              <a:gd name="connsiteX17" fmla="*/ 7537999 w 8368365"/>
              <a:gd name="connsiteY17" fmla="*/ 672841 h 1885950"/>
              <a:gd name="connsiteX18" fmla="*/ 7438173 w 8368365"/>
              <a:gd name="connsiteY18" fmla="*/ 686584 h 1885950"/>
              <a:gd name="connsiteX19" fmla="*/ 7340163 w 8368365"/>
              <a:gd name="connsiteY19" fmla="*/ 694080 h 1885950"/>
              <a:gd name="connsiteX20" fmla="*/ 7240338 w 8368365"/>
              <a:gd name="connsiteY20" fmla="*/ 696579 h 1885950"/>
              <a:gd name="connsiteX21" fmla="*/ 7142327 w 8368365"/>
              <a:gd name="connsiteY21" fmla="*/ 691582 h 1885950"/>
              <a:gd name="connsiteX22" fmla="*/ 7042502 w 8368365"/>
              <a:gd name="connsiteY22" fmla="*/ 681587 h 1885950"/>
              <a:gd name="connsiteX23" fmla="*/ 6946307 w 8368365"/>
              <a:gd name="connsiteY23" fmla="*/ 667843 h 1885950"/>
              <a:gd name="connsiteX24" fmla="*/ 6850111 w 8368365"/>
              <a:gd name="connsiteY24" fmla="*/ 650352 h 1885950"/>
              <a:gd name="connsiteX25" fmla="*/ 6755731 w 8368365"/>
              <a:gd name="connsiteY25" fmla="*/ 625364 h 1885950"/>
              <a:gd name="connsiteX26" fmla="*/ 6664980 w 8368365"/>
              <a:gd name="connsiteY26" fmla="*/ 596629 h 1885950"/>
              <a:gd name="connsiteX27" fmla="*/ 6577860 w 8368365"/>
              <a:gd name="connsiteY27" fmla="*/ 564145 h 1885950"/>
              <a:gd name="connsiteX28" fmla="*/ 6494370 w 8368365"/>
              <a:gd name="connsiteY28" fmla="*/ 530411 h 1885950"/>
              <a:gd name="connsiteX29" fmla="*/ 6463042 w 8368365"/>
              <a:gd name="connsiteY29" fmla="*/ 515873 h 1885950"/>
              <a:gd name="connsiteX30" fmla="*/ 6418292 w 8368365"/>
              <a:gd name="connsiteY30" fmla="*/ 482285 h 1885950"/>
              <a:gd name="connsiteX31" fmla="*/ 6222289 w 8368365"/>
              <a:gd name="connsiteY31" fmla="*/ 355115 h 1885950"/>
              <a:gd name="connsiteX32" fmla="*/ 6029608 w 8368365"/>
              <a:gd name="connsiteY32" fmla="*/ 259138 h 1885950"/>
              <a:gd name="connsiteX33" fmla="*/ 5838587 w 8368365"/>
              <a:gd name="connsiteY33" fmla="*/ 194353 h 1885950"/>
              <a:gd name="connsiteX34" fmla="*/ 5649227 w 8368365"/>
              <a:gd name="connsiteY34" fmla="*/ 151164 h 1885950"/>
              <a:gd name="connsiteX35" fmla="*/ 5459868 w 8368365"/>
              <a:gd name="connsiteY35" fmla="*/ 131968 h 1885950"/>
              <a:gd name="connsiteX36" fmla="*/ 5273830 w 8368365"/>
              <a:gd name="connsiteY36" fmla="*/ 136767 h 1885950"/>
              <a:gd name="connsiteX37" fmla="*/ 5084470 w 8368365"/>
              <a:gd name="connsiteY37" fmla="*/ 160762 h 1885950"/>
              <a:gd name="connsiteX38" fmla="*/ 4898433 w 8368365"/>
              <a:gd name="connsiteY38" fmla="*/ 203951 h 1885950"/>
              <a:gd name="connsiteX39" fmla="*/ 4709074 w 8368365"/>
              <a:gd name="connsiteY39" fmla="*/ 259138 h 1885950"/>
              <a:gd name="connsiteX40" fmla="*/ 4523037 w 8368365"/>
              <a:gd name="connsiteY40" fmla="*/ 326322 h 1885950"/>
              <a:gd name="connsiteX41" fmla="*/ 4336999 w 8368365"/>
              <a:gd name="connsiteY41" fmla="*/ 405503 h 1885950"/>
              <a:gd name="connsiteX42" fmla="*/ 4147640 w 8368365"/>
              <a:gd name="connsiteY42" fmla="*/ 496681 h 1885950"/>
              <a:gd name="connsiteX43" fmla="*/ 3959941 w 8368365"/>
              <a:gd name="connsiteY43" fmla="*/ 590259 h 1885950"/>
              <a:gd name="connsiteX44" fmla="*/ 3770581 w 8368365"/>
              <a:gd name="connsiteY44" fmla="*/ 688636 h 1885950"/>
              <a:gd name="connsiteX45" fmla="*/ 3577899 w 8368365"/>
              <a:gd name="connsiteY45" fmla="*/ 791811 h 1885950"/>
              <a:gd name="connsiteX46" fmla="*/ 3430066 w 8368365"/>
              <a:gd name="connsiteY46" fmla="*/ 863794 h 1885950"/>
              <a:gd name="connsiteX47" fmla="*/ 3277249 w 8368365"/>
              <a:gd name="connsiteY47" fmla="*/ 928579 h 1885950"/>
              <a:gd name="connsiteX48" fmla="*/ 3117789 w 8368365"/>
              <a:gd name="connsiteY48" fmla="*/ 990964 h 1885950"/>
              <a:gd name="connsiteX49" fmla="*/ 2951684 w 8368365"/>
              <a:gd name="connsiteY49" fmla="*/ 1046151 h 1885950"/>
              <a:gd name="connsiteX50" fmla="*/ 2778935 w 8368365"/>
              <a:gd name="connsiteY50" fmla="*/ 1094139 h 1885950"/>
              <a:gd name="connsiteX51" fmla="*/ 2602864 w 8368365"/>
              <a:gd name="connsiteY51" fmla="*/ 1127731 h 1885950"/>
              <a:gd name="connsiteX52" fmla="*/ 2426792 w 8368365"/>
              <a:gd name="connsiteY52" fmla="*/ 1154125 h 1885950"/>
              <a:gd name="connsiteX53" fmla="*/ 2244077 w 8368365"/>
              <a:gd name="connsiteY53" fmla="*/ 1173320 h 1885950"/>
              <a:gd name="connsiteX54" fmla="*/ 2064684 w 8368365"/>
              <a:gd name="connsiteY54" fmla="*/ 1182918 h 1885950"/>
              <a:gd name="connsiteX55" fmla="*/ 1881968 w 8368365"/>
              <a:gd name="connsiteY55" fmla="*/ 1178119 h 1885950"/>
              <a:gd name="connsiteX56" fmla="*/ 1702575 w 8368365"/>
              <a:gd name="connsiteY56" fmla="*/ 1163723 h 1885950"/>
              <a:gd name="connsiteX57" fmla="*/ 1519860 w 8368365"/>
              <a:gd name="connsiteY57" fmla="*/ 1137329 h 1885950"/>
              <a:gd name="connsiteX58" fmla="*/ 1343788 w 8368365"/>
              <a:gd name="connsiteY58" fmla="*/ 1094139 h 1885950"/>
              <a:gd name="connsiteX59" fmla="*/ 1171039 w 8368365"/>
              <a:gd name="connsiteY59" fmla="*/ 1036553 h 1885950"/>
              <a:gd name="connsiteX60" fmla="*/ 998290 w 8368365"/>
              <a:gd name="connsiteY60" fmla="*/ 966969 h 1885950"/>
              <a:gd name="connsiteX61" fmla="*/ 833846 w 8368365"/>
              <a:gd name="connsiteY61" fmla="*/ 878191 h 1885950"/>
              <a:gd name="connsiteX62" fmla="*/ 674386 w 8368365"/>
              <a:gd name="connsiteY62" fmla="*/ 777414 h 1885950"/>
              <a:gd name="connsiteX63" fmla="*/ 521569 w 8368365"/>
              <a:gd name="connsiteY63" fmla="*/ 655044 h 1885950"/>
              <a:gd name="connsiteX64" fmla="*/ 377058 w 8368365"/>
              <a:gd name="connsiteY64" fmla="*/ 518276 h 1885950"/>
              <a:gd name="connsiteX65" fmla="*/ 240852 w 8368365"/>
              <a:gd name="connsiteY65" fmla="*/ 367112 h 1885950"/>
              <a:gd name="connsiteX66" fmla="*/ 112951 w 8368365"/>
              <a:gd name="connsiteY66" fmla="*/ 194353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368365" h="1885950">
                <a:moveTo>
                  <a:pt x="0" y="0"/>
                </a:moveTo>
                <a:lnTo>
                  <a:pt x="0" y="1885950"/>
                </a:lnTo>
                <a:lnTo>
                  <a:pt x="8368365" y="1885950"/>
                </a:lnTo>
                <a:lnTo>
                  <a:pt x="8368365" y="1588421"/>
                </a:lnTo>
                <a:lnTo>
                  <a:pt x="8368362" y="1588421"/>
                </a:lnTo>
                <a:lnTo>
                  <a:pt x="8368362" y="1062649"/>
                </a:lnTo>
                <a:lnTo>
                  <a:pt x="8368365" y="1062649"/>
                </a:lnTo>
                <a:lnTo>
                  <a:pt x="8368365" y="80633"/>
                </a:lnTo>
                <a:lnTo>
                  <a:pt x="8306655" y="181833"/>
                </a:lnTo>
                <a:lnTo>
                  <a:pt x="8236777" y="271789"/>
                </a:lnTo>
                <a:lnTo>
                  <a:pt x="8162361" y="350500"/>
                </a:lnTo>
                <a:lnTo>
                  <a:pt x="8083409" y="421715"/>
                </a:lnTo>
                <a:lnTo>
                  <a:pt x="7999918" y="485433"/>
                </a:lnTo>
                <a:lnTo>
                  <a:pt x="7912798" y="537907"/>
                </a:lnTo>
                <a:lnTo>
                  <a:pt x="7822955" y="584135"/>
                </a:lnTo>
                <a:lnTo>
                  <a:pt x="7728575" y="620367"/>
                </a:lnTo>
                <a:lnTo>
                  <a:pt x="7634194" y="650352"/>
                </a:lnTo>
                <a:lnTo>
                  <a:pt x="7537999" y="672841"/>
                </a:lnTo>
                <a:lnTo>
                  <a:pt x="7438173" y="686584"/>
                </a:lnTo>
                <a:lnTo>
                  <a:pt x="7340163" y="694080"/>
                </a:lnTo>
                <a:lnTo>
                  <a:pt x="7240338" y="696579"/>
                </a:lnTo>
                <a:lnTo>
                  <a:pt x="7142327" y="691582"/>
                </a:lnTo>
                <a:lnTo>
                  <a:pt x="7042502" y="681587"/>
                </a:lnTo>
                <a:lnTo>
                  <a:pt x="6946307" y="667843"/>
                </a:lnTo>
                <a:lnTo>
                  <a:pt x="6850111" y="650352"/>
                </a:lnTo>
                <a:lnTo>
                  <a:pt x="6755731" y="625364"/>
                </a:lnTo>
                <a:lnTo>
                  <a:pt x="6664980" y="596629"/>
                </a:lnTo>
                <a:lnTo>
                  <a:pt x="6577860" y="564145"/>
                </a:lnTo>
                <a:lnTo>
                  <a:pt x="6494370" y="530411"/>
                </a:lnTo>
                <a:lnTo>
                  <a:pt x="6463042" y="515873"/>
                </a:lnTo>
                <a:lnTo>
                  <a:pt x="6418292" y="482285"/>
                </a:lnTo>
                <a:lnTo>
                  <a:pt x="6222289" y="355115"/>
                </a:lnTo>
                <a:lnTo>
                  <a:pt x="6029608" y="259138"/>
                </a:lnTo>
                <a:lnTo>
                  <a:pt x="5838587" y="194353"/>
                </a:lnTo>
                <a:lnTo>
                  <a:pt x="5649227" y="151164"/>
                </a:lnTo>
                <a:lnTo>
                  <a:pt x="5459868" y="131968"/>
                </a:lnTo>
                <a:lnTo>
                  <a:pt x="5273830" y="136767"/>
                </a:lnTo>
                <a:lnTo>
                  <a:pt x="5084470" y="160762"/>
                </a:lnTo>
                <a:lnTo>
                  <a:pt x="4898433" y="203951"/>
                </a:lnTo>
                <a:lnTo>
                  <a:pt x="4709074" y="259138"/>
                </a:lnTo>
                <a:lnTo>
                  <a:pt x="4523037" y="326322"/>
                </a:lnTo>
                <a:lnTo>
                  <a:pt x="4336999" y="405503"/>
                </a:lnTo>
                <a:lnTo>
                  <a:pt x="4147640" y="496681"/>
                </a:lnTo>
                <a:lnTo>
                  <a:pt x="3959941" y="590259"/>
                </a:lnTo>
                <a:lnTo>
                  <a:pt x="3770581" y="688636"/>
                </a:lnTo>
                <a:lnTo>
                  <a:pt x="3577899" y="791811"/>
                </a:lnTo>
                <a:lnTo>
                  <a:pt x="3430066" y="863794"/>
                </a:lnTo>
                <a:lnTo>
                  <a:pt x="3277249" y="928579"/>
                </a:lnTo>
                <a:lnTo>
                  <a:pt x="3117789" y="990964"/>
                </a:lnTo>
                <a:lnTo>
                  <a:pt x="2951684" y="1046151"/>
                </a:lnTo>
                <a:lnTo>
                  <a:pt x="2778935" y="1094139"/>
                </a:lnTo>
                <a:lnTo>
                  <a:pt x="2602864" y="1127731"/>
                </a:lnTo>
                <a:lnTo>
                  <a:pt x="2426792" y="1154125"/>
                </a:lnTo>
                <a:lnTo>
                  <a:pt x="2244077" y="1173320"/>
                </a:lnTo>
                <a:lnTo>
                  <a:pt x="2064684" y="1182918"/>
                </a:lnTo>
                <a:lnTo>
                  <a:pt x="1881968" y="1178119"/>
                </a:lnTo>
                <a:lnTo>
                  <a:pt x="1702575" y="1163723"/>
                </a:lnTo>
                <a:lnTo>
                  <a:pt x="1519860" y="1137329"/>
                </a:lnTo>
                <a:lnTo>
                  <a:pt x="1343788" y="1094139"/>
                </a:lnTo>
                <a:lnTo>
                  <a:pt x="1171039" y="1036553"/>
                </a:lnTo>
                <a:lnTo>
                  <a:pt x="998290" y="966969"/>
                </a:lnTo>
                <a:lnTo>
                  <a:pt x="833846" y="878191"/>
                </a:lnTo>
                <a:lnTo>
                  <a:pt x="674386" y="777414"/>
                </a:lnTo>
                <a:lnTo>
                  <a:pt x="521569" y="655044"/>
                </a:lnTo>
                <a:lnTo>
                  <a:pt x="377058" y="518276"/>
                </a:lnTo>
                <a:lnTo>
                  <a:pt x="240852" y="367112"/>
                </a:lnTo>
                <a:lnTo>
                  <a:pt x="112951" y="194353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240" dirty="0"/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4180BE10-4803-25BE-C80B-36875BB398C2}"/>
              </a:ext>
            </a:extLst>
          </p:cNvPr>
          <p:cNvSpPr txBox="1"/>
          <p:nvPr/>
        </p:nvSpPr>
        <p:spPr>
          <a:xfrm>
            <a:off x="2926080" y="13452517"/>
            <a:ext cx="15361920" cy="24560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5120" b="1" dirty="0">
                <a:solidFill>
                  <a:schemeClr val="bg2"/>
                </a:solidFill>
                <a:latin typeface="Raleway" panose="020B0503030101060003" pitchFamily="34" charset="0"/>
              </a:rPr>
              <a:t>NORMA Oficial Mexicana, referente al Manejo y almacenamiento de materiales-Condiciones de seguridad y salud en el trabajo.</a:t>
            </a:r>
          </a:p>
        </p:txBody>
      </p:sp>
      <p:sp>
        <p:nvSpPr>
          <p:cNvPr id="10" name="Freeform 216">
            <a:extLst>
              <a:ext uri="{FF2B5EF4-FFF2-40B4-BE49-F238E27FC236}">
                <a16:creationId xmlns:a16="http://schemas.microsoft.com/office/drawing/2014/main" id="{5D698BBC-2B12-399C-2798-B1DC34663C78}"/>
              </a:ext>
            </a:extLst>
          </p:cNvPr>
          <p:cNvSpPr>
            <a:spLocks noEditPoints="1"/>
          </p:cNvSpPr>
          <p:nvPr/>
        </p:nvSpPr>
        <p:spPr bwMode="auto">
          <a:xfrm>
            <a:off x="1219200" y="14040458"/>
            <a:ext cx="1280160" cy="1280160"/>
          </a:xfrm>
          <a:custGeom>
            <a:avLst/>
            <a:gdLst/>
            <a:ahLst/>
            <a:cxnLst>
              <a:cxn ang="0">
                <a:pos x="229" y="140"/>
              </a:cxn>
              <a:cxn ang="0">
                <a:pos x="59" y="53"/>
              </a:cxn>
              <a:cxn ang="0">
                <a:pos x="84" y="39"/>
              </a:cxn>
              <a:cxn ang="0">
                <a:pos x="86" y="43"/>
              </a:cxn>
              <a:cxn ang="0">
                <a:pos x="85" y="47"/>
              </a:cxn>
              <a:cxn ang="0">
                <a:pos x="88" y="51"/>
              </a:cxn>
              <a:cxn ang="0">
                <a:pos x="77" y="59"/>
              </a:cxn>
              <a:cxn ang="0">
                <a:pos x="73" y="67"/>
              </a:cxn>
              <a:cxn ang="0">
                <a:pos x="69" y="74"/>
              </a:cxn>
              <a:cxn ang="0">
                <a:pos x="61" y="71"/>
              </a:cxn>
              <a:cxn ang="0">
                <a:pos x="58" y="67"/>
              </a:cxn>
              <a:cxn ang="0">
                <a:pos x="58" y="60"/>
              </a:cxn>
              <a:cxn ang="0">
                <a:pos x="58" y="56"/>
              </a:cxn>
              <a:cxn ang="0">
                <a:pos x="47" y="66"/>
              </a:cxn>
              <a:cxn ang="0">
                <a:pos x="40" y="74"/>
              </a:cxn>
              <a:cxn ang="0">
                <a:pos x="53" y="94"/>
              </a:cxn>
              <a:cxn ang="0">
                <a:pos x="48" y="103"/>
              </a:cxn>
              <a:cxn ang="0">
                <a:pos x="42" y="103"/>
              </a:cxn>
              <a:cxn ang="0">
                <a:pos x="34" y="113"/>
              </a:cxn>
              <a:cxn ang="0">
                <a:pos x="32" y="113"/>
              </a:cxn>
              <a:cxn ang="0">
                <a:pos x="32" y="116"/>
              </a:cxn>
              <a:cxn ang="0">
                <a:pos x="29" y="134"/>
              </a:cxn>
              <a:cxn ang="0">
                <a:pos x="44" y="154"/>
              </a:cxn>
              <a:cxn ang="0">
                <a:pos x="69" y="187"/>
              </a:cxn>
              <a:cxn ang="0">
                <a:pos x="222" y="132"/>
              </a:cxn>
              <a:cxn ang="0">
                <a:pos x="204" y="140"/>
              </a:cxn>
              <a:cxn ang="0">
                <a:pos x="168" y="115"/>
              </a:cxn>
              <a:cxn ang="0">
                <a:pos x="166" y="135"/>
              </a:cxn>
              <a:cxn ang="0">
                <a:pos x="143" y="104"/>
              </a:cxn>
              <a:cxn ang="0">
                <a:pos x="156" y="93"/>
              </a:cxn>
              <a:cxn ang="0">
                <a:pos x="143" y="101"/>
              </a:cxn>
              <a:cxn ang="0">
                <a:pos x="139" y="105"/>
              </a:cxn>
              <a:cxn ang="0">
                <a:pos x="129" y="98"/>
              </a:cxn>
              <a:cxn ang="0">
                <a:pos x="111" y="105"/>
              </a:cxn>
              <a:cxn ang="0">
                <a:pos x="110" y="91"/>
              </a:cxn>
              <a:cxn ang="0">
                <a:pos x="120" y="81"/>
              </a:cxn>
              <a:cxn ang="0">
                <a:pos x="132" y="79"/>
              </a:cxn>
              <a:cxn ang="0">
                <a:pos x="141" y="70"/>
              </a:cxn>
              <a:cxn ang="0">
                <a:pos x="134" y="71"/>
              </a:cxn>
              <a:cxn ang="0">
                <a:pos x="124" y="72"/>
              </a:cxn>
              <a:cxn ang="0">
                <a:pos x="119" y="67"/>
              </a:cxn>
              <a:cxn ang="0">
                <a:pos x="136" y="53"/>
              </a:cxn>
              <a:cxn ang="0">
                <a:pos x="161" y="59"/>
              </a:cxn>
              <a:cxn ang="0">
                <a:pos x="181" y="41"/>
              </a:cxn>
              <a:cxn ang="0">
                <a:pos x="173" y="91"/>
              </a:cxn>
              <a:cxn ang="0">
                <a:pos x="175" y="100"/>
              </a:cxn>
              <a:cxn ang="0">
                <a:pos x="138" y="28"/>
              </a:cxn>
              <a:cxn ang="0">
                <a:pos x="133" y="30"/>
              </a:cxn>
              <a:cxn ang="0">
                <a:pos x="106" y="76"/>
              </a:cxn>
              <a:cxn ang="0">
                <a:pos x="100" y="84"/>
              </a:cxn>
              <a:cxn ang="0">
                <a:pos x="121" y="106"/>
              </a:cxn>
              <a:cxn ang="0">
                <a:pos x="159" y="133"/>
              </a:cxn>
              <a:cxn ang="0">
                <a:pos x="156" y="171"/>
              </a:cxn>
              <a:cxn ang="0">
                <a:pos x="127" y="166"/>
              </a:cxn>
              <a:cxn ang="0">
                <a:pos x="100" y="143"/>
              </a:cxn>
              <a:cxn ang="0">
                <a:pos x="84" y="62"/>
              </a:cxn>
              <a:cxn ang="0">
                <a:pos x="165" y="169"/>
              </a:cxn>
              <a:cxn ang="0">
                <a:pos x="140" y="107"/>
              </a:cxn>
              <a:cxn ang="0">
                <a:pos x="123" y="99"/>
              </a:cxn>
              <a:cxn ang="0">
                <a:pos x="85" y="48"/>
              </a:cxn>
              <a:cxn ang="0">
                <a:pos x="57" y="96"/>
              </a:cxn>
              <a:cxn ang="0">
                <a:pos x="41" y="137"/>
              </a:cxn>
              <a:cxn ang="0">
                <a:pos x="206" y="140"/>
              </a:cxn>
            </a:cxnLst>
            <a:rect l="0" t="0" r="r" b="b"/>
            <a:pathLst>
              <a:path w="256" h="256">
                <a:moveTo>
                  <a:pt x="128" y="256"/>
                </a:moveTo>
                <a:cubicBezTo>
                  <a:pt x="57" y="256"/>
                  <a:pt x="0" y="199"/>
                  <a:pt x="0" y="128"/>
                </a:cubicBez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moveTo>
                  <a:pt x="200" y="53"/>
                </a:moveTo>
                <a:cubicBezTo>
                  <a:pt x="199" y="53"/>
                  <a:pt x="199" y="53"/>
                  <a:pt x="198" y="53"/>
                </a:cubicBezTo>
                <a:cubicBezTo>
                  <a:pt x="198" y="53"/>
                  <a:pt x="198" y="52"/>
                  <a:pt x="198" y="52"/>
                </a:cubicBezTo>
                <a:cubicBezTo>
                  <a:pt x="198" y="52"/>
                  <a:pt x="198" y="52"/>
                  <a:pt x="198" y="51"/>
                </a:cubicBezTo>
                <a:cubicBezTo>
                  <a:pt x="198" y="51"/>
                  <a:pt x="197" y="51"/>
                  <a:pt x="197" y="50"/>
                </a:cubicBezTo>
                <a:cubicBezTo>
                  <a:pt x="197" y="50"/>
                  <a:pt x="197" y="50"/>
                  <a:pt x="197" y="50"/>
                </a:cubicBezTo>
                <a:cubicBezTo>
                  <a:pt x="197" y="51"/>
                  <a:pt x="197" y="51"/>
                  <a:pt x="197" y="51"/>
                </a:cubicBezTo>
                <a:cubicBezTo>
                  <a:pt x="197" y="51"/>
                  <a:pt x="197" y="51"/>
                  <a:pt x="197" y="52"/>
                </a:cubicBezTo>
                <a:cubicBezTo>
                  <a:pt x="197" y="52"/>
                  <a:pt x="197" y="53"/>
                  <a:pt x="197" y="53"/>
                </a:cubicBezTo>
                <a:cubicBezTo>
                  <a:pt x="197" y="54"/>
                  <a:pt x="197" y="54"/>
                  <a:pt x="198" y="54"/>
                </a:cubicBezTo>
                <a:cubicBezTo>
                  <a:pt x="198" y="55"/>
                  <a:pt x="198" y="55"/>
                  <a:pt x="197" y="55"/>
                </a:cubicBezTo>
                <a:cubicBezTo>
                  <a:pt x="197" y="55"/>
                  <a:pt x="197" y="56"/>
                  <a:pt x="197" y="56"/>
                </a:cubicBezTo>
                <a:cubicBezTo>
                  <a:pt x="197" y="56"/>
                  <a:pt x="197" y="57"/>
                  <a:pt x="196" y="57"/>
                </a:cubicBezTo>
                <a:cubicBezTo>
                  <a:pt x="196" y="57"/>
                  <a:pt x="196" y="57"/>
                  <a:pt x="195" y="57"/>
                </a:cubicBezTo>
                <a:cubicBezTo>
                  <a:pt x="196" y="58"/>
                  <a:pt x="196" y="58"/>
                  <a:pt x="196" y="58"/>
                </a:cubicBezTo>
                <a:cubicBezTo>
                  <a:pt x="195" y="58"/>
                  <a:pt x="195" y="58"/>
                  <a:pt x="195" y="58"/>
                </a:cubicBezTo>
                <a:cubicBezTo>
                  <a:pt x="195" y="58"/>
                  <a:pt x="194" y="58"/>
                  <a:pt x="194" y="58"/>
                </a:cubicBezTo>
                <a:cubicBezTo>
                  <a:pt x="194" y="58"/>
                  <a:pt x="193" y="58"/>
                  <a:pt x="193" y="58"/>
                </a:cubicBezTo>
                <a:cubicBezTo>
                  <a:pt x="193" y="59"/>
                  <a:pt x="194" y="59"/>
                  <a:pt x="195" y="59"/>
                </a:cubicBezTo>
                <a:cubicBezTo>
                  <a:pt x="195" y="59"/>
                  <a:pt x="195" y="59"/>
                  <a:pt x="195" y="59"/>
                </a:cubicBezTo>
                <a:cubicBezTo>
                  <a:pt x="196" y="59"/>
                  <a:pt x="196" y="59"/>
                  <a:pt x="196" y="59"/>
                </a:cubicBezTo>
                <a:cubicBezTo>
                  <a:pt x="197" y="58"/>
                  <a:pt x="197" y="58"/>
                  <a:pt x="198" y="58"/>
                </a:cubicBezTo>
                <a:cubicBezTo>
                  <a:pt x="198" y="57"/>
                  <a:pt x="198" y="57"/>
                  <a:pt x="198" y="57"/>
                </a:cubicBezTo>
                <a:cubicBezTo>
                  <a:pt x="199" y="57"/>
                  <a:pt x="199" y="57"/>
                  <a:pt x="199" y="57"/>
                </a:cubicBezTo>
                <a:cubicBezTo>
                  <a:pt x="199" y="56"/>
                  <a:pt x="199" y="56"/>
                  <a:pt x="199" y="56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54"/>
                  <a:pt x="200" y="54"/>
                  <a:pt x="201" y="54"/>
                </a:cubicBezTo>
                <a:cubicBezTo>
                  <a:pt x="201" y="54"/>
                  <a:pt x="200" y="53"/>
                  <a:pt x="200" y="53"/>
                </a:cubicBezTo>
                <a:cubicBezTo>
                  <a:pt x="200" y="53"/>
                  <a:pt x="200" y="53"/>
                  <a:pt x="200" y="53"/>
                </a:cubicBezTo>
                <a:moveTo>
                  <a:pt x="203" y="56"/>
                </a:moveTo>
                <a:cubicBezTo>
                  <a:pt x="203" y="56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202" y="56"/>
                  <a:pt x="203" y="56"/>
                  <a:pt x="203" y="56"/>
                </a:cubicBezTo>
                <a:cubicBezTo>
                  <a:pt x="202" y="55"/>
                  <a:pt x="202" y="55"/>
                  <a:pt x="202" y="55"/>
                </a:cubicBezTo>
                <a:cubicBezTo>
                  <a:pt x="202" y="55"/>
                  <a:pt x="202" y="56"/>
                  <a:pt x="202" y="56"/>
                </a:cubicBezTo>
                <a:cubicBezTo>
                  <a:pt x="202" y="57"/>
                  <a:pt x="203" y="57"/>
                  <a:pt x="203" y="56"/>
                </a:cubicBezTo>
                <a:cubicBezTo>
                  <a:pt x="203" y="56"/>
                  <a:pt x="203" y="56"/>
                  <a:pt x="203" y="56"/>
                </a:cubicBezTo>
                <a:moveTo>
                  <a:pt x="231" y="143"/>
                </a:moveTo>
                <a:cubicBezTo>
                  <a:pt x="231" y="141"/>
                  <a:pt x="231" y="138"/>
                  <a:pt x="232" y="136"/>
                </a:cubicBezTo>
                <a:cubicBezTo>
                  <a:pt x="232" y="136"/>
                  <a:pt x="232" y="136"/>
                  <a:pt x="232" y="136"/>
                </a:cubicBezTo>
                <a:cubicBezTo>
                  <a:pt x="231" y="136"/>
                  <a:pt x="231" y="136"/>
                  <a:pt x="231" y="136"/>
                </a:cubicBezTo>
                <a:cubicBezTo>
                  <a:pt x="231" y="135"/>
                  <a:pt x="231" y="136"/>
                  <a:pt x="230" y="136"/>
                </a:cubicBezTo>
                <a:cubicBezTo>
                  <a:pt x="230" y="136"/>
                  <a:pt x="230" y="136"/>
                  <a:pt x="230" y="136"/>
                </a:cubicBezTo>
                <a:cubicBezTo>
                  <a:pt x="230" y="135"/>
                  <a:pt x="230" y="135"/>
                  <a:pt x="230" y="135"/>
                </a:cubicBezTo>
                <a:cubicBezTo>
                  <a:pt x="229" y="135"/>
                  <a:pt x="229" y="135"/>
                  <a:pt x="229" y="135"/>
                </a:cubicBezTo>
                <a:cubicBezTo>
                  <a:pt x="229" y="135"/>
                  <a:pt x="229" y="135"/>
                  <a:pt x="229" y="136"/>
                </a:cubicBezTo>
                <a:cubicBezTo>
                  <a:pt x="229" y="136"/>
                  <a:pt x="229" y="136"/>
                  <a:pt x="229" y="136"/>
                </a:cubicBezTo>
                <a:cubicBezTo>
                  <a:pt x="228" y="137"/>
                  <a:pt x="227" y="139"/>
                  <a:pt x="228" y="140"/>
                </a:cubicBezTo>
                <a:cubicBezTo>
                  <a:pt x="228" y="140"/>
                  <a:pt x="228" y="140"/>
                  <a:pt x="229" y="140"/>
                </a:cubicBezTo>
                <a:cubicBezTo>
                  <a:pt x="229" y="140"/>
                  <a:pt x="229" y="140"/>
                  <a:pt x="229" y="141"/>
                </a:cubicBezTo>
                <a:cubicBezTo>
                  <a:pt x="229" y="140"/>
                  <a:pt x="229" y="140"/>
                  <a:pt x="229" y="140"/>
                </a:cubicBezTo>
                <a:cubicBezTo>
                  <a:pt x="229" y="142"/>
                  <a:pt x="229" y="143"/>
                  <a:pt x="231" y="142"/>
                </a:cubicBezTo>
                <a:cubicBezTo>
                  <a:pt x="231" y="143"/>
                  <a:pt x="231" y="143"/>
                  <a:pt x="231" y="143"/>
                </a:cubicBezTo>
                <a:moveTo>
                  <a:pt x="28" y="153"/>
                </a:moveTo>
                <a:cubicBezTo>
                  <a:pt x="28" y="152"/>
                  <a:pt x="27" y="152"/>
                  <a:pt x="28" y="151"/>
                </a:cubicBezTo>
                <a:cubicBezTo>
                  <a:pt x="28" y="151"/>
                  <a:pt x="29" y="151"/>
                  <a:pt x="29" y="151"/>
                </a:cubicBezTo>
                <a:cubicBezTo>
                  <a:pt x="29" y="151"/>
                  <a:pt x="29" y="151"/>
                  <a:pt x="29" y="152"/>
                </a:cubicBezTo>
                <a:cubicBezTo>
                  <a:pt x="29" y="152"/>
                  <a:pt x="29" y="151"/>
                  <a:pt x="29" y="151"/>
                </a:cubicBezTo>
                <a:cubicBezTo>
                  <a:pt x="29" y="151"/>
                  <a:pt x="29" y="151"/>
                  <a:pt x="29" y="151"/>
                </a:cubicBezTo>
                <a:cubicBezTo>
                  <a:pt x="30" y="151"/>
                  <a:pt x="31" y="151"/>
                  <a:pt x="31" y="151"/>
                </a:cubicBezTo>
                <a:cubicBezTo>
                  <a:pt x="31" y="150"/>
                  <a:pt x="30" y="150"/>
                  <a:pt x="30" y="150"/>
                </a:cubicBezTo>
                <a:cubicBezTo>
                  <a:pt x="30" y="149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49"/>
                  <a:pt x="31" y="149"/>
                  <a:pt x="31" y="149"/>
                </a:cubicBezTo>
                <a:cubicBezTo>
                  <a:pt x="31" y="149"/>
                  <a:pt x="30" y="149"/>
                  <a:pt x="30" y="149"/>
                </a:cubicBezTo>
                <a:cubicBezTo>
                  <a:pt x="30" y="149"/>
                  <a:pt x="30" y="149"/>
                  <a:pt x="29" y="149"/>
                </a:cubicBezTo>
                <a:cubicBezTo>
                  <a:pt x="29" y="149"/>
                  <a:pt x="29" y="149"/>
                  <a:pt x="29" y="149"/>
                </a:cubicBezTo>
                <a:cubicBezTo>
                  <a:pt x="28" y="149"/>
                  <a:pt x="28" y="149"/>
                  <a:pt x="28" y="150"/>
                </a:cubicBezTo>
                <a:cubicBezTo>
                  <a:pt x="28" y="150"/>
                  <a:pt x="28" y="150"/>
                  <a:pt x="28" y="150"/>
                </a:cubicBezTo>
                <a:cubicBezTo>
                  <a:pt x="28" y="150"/>
                  <a:pt x="28" y="151"/>
                  <a:pt x="27" y="151"/>
                </a:cubicBezTo>
                <a:cubicBezTo>
                  <a:pt x="27" y="151"/>
                  <a:pt x="27" y="151"/>
                  <a:pt x="27" y="151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7" y="150"/>
                </a:cubicBezTo>
                <a:cubicBezTo>
                  <a:pt x="27" y="150"/>
                  <a:pt x="27" y="150"/>
                  <a:pt x="26" y="150"/>
                </a:cubicBezTo>
                <a:cubicBezTo>
                  <a:pt x="26" y="150"/>
                  <a:pt x="26" y="150"/>
                  <a:pt x="26" y="150"/>
                </a:cubicBezTo>
                <a:cubicBezTo>
                  <a:pt x="27" y="151"/>
                  <a:pt x="27" y="152"/>
                  <a:pt x="27" y="153"/>
                </a:cubicBezTo>
                <a:cubicBezTo>
                  <a:pt x="27" y="153"/>
                  <a:pt x="27" y="153"/>
                  <a:pt x="28" y="153"/>
                </a:cubicBezTo>
                <a:moveTo>
                  <a:pt x="32" y="112"/>
                </a:move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moveTo>
                  <a:pt x="30" y="94"/>
                </a:move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30" y="93"/>
                </a:cubicBezTo>
                <a:cubicBezTo>
                  <a:pt x="30" y="93"/>
                  <a:pt x="30" y="94"/>
                  <a:pt x="30" y="94"/>
                </a:cubicBezTo>
                <a:moveTo>
                  <a:pt x="59" y="53"/>
                </a:moveTo>
                <a:cubicBezTo>
                  <a:pt x="59" y="53"/>
                  <a:pt x="59" y="53"/>
                  <a:pt x="59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3"/>
                  <a:pt x="58" y="53"/>
                  <a:pt x="58" y="53"/>
                </a:cubicBezTo>
                <a:cubicBezTo>
                  <a:pt x="58" y="53"/>
                  <a:pt x="58" y="53"/>
                  <a:pt x="59" y="52"/>
                </a:cubicBezTo>
                <a:cubicBezTo>
                  <a:pt x="58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7" y="52"/>
                  <a:pt x="57" y="52"/>
                  <a:pt x="56" y="53"/>
                </a:cubicBezTo>
                <a:cubicBezTo>
                  <a:pt x="57" y="53"/>
                  <a:pt x="57" y="53"/>
                  <a:pt x="57" y="53"/>
                </a:cubicBezTo>
                <a:cubicBezTo>
                  <a:pt x="57" y="53"/>
                  <a:pt x="58" y="53"/>
                  <a:pt x="58" y="53"/>
                </a:cubicBezTo>
                <a:cubicBezTo>
                  <a:pt x="58" y="53"/>
                  <a:pt x="59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moveTo>
                  <a:pt x="54" y="55"/>
                </a:move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moveTo>
                  <a:pt x="83" y="34"/>
                </a:moveTo>
                <a:cubicBezTo>
                  <a:pt x="83" y="34"/>
                  <a:pt x="83" y="34"/>
                  <a:pt x="83" y="34"/>
                </a:cubicBezTo>
                <a:cubicBezTo>
                  <a:pt x="83" y="35"/>
                  <a:pt x="84" y="35"/>
                  <a:pt x="84" y="35"/>
                </a:cubicBezTo>
                <a:cubicBezTo>
                  <a:pt x="84" y="35"/>
                  <a:pt x="83" y="35"/>
                  <a:pt x="83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4"/>
                  <a:pt x="83" y="34"/>
                </a:cubicBezTo>
                <a:cubicBezTo>
                  <a:pt x="83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6"/>
                  <a:pt x="81" y="3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6"/>
                  <a:pt x="82" y="36"/>
                  <a:pt x="82" y="36"/>
                </a:cubicBezTo>
                <a:cubicBezTo>
                  <a:pt x="82" y="36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5"/>
                  <a:pt x="83" y="36"/>
                  <a:pt x="83" y="36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36"/>
                  <a:pt x="84" y="37"/>
                  <a:pt x="84" y="37"/>
                </a:cubicBezTo>
                <a:cubicBezTo>
                  <a:pt x="84" y="37"/>
                  <a:pt x="84" y="36"/>
                  <a:pt x="84" y="36"/>
                </a:cubicBezTo>
                <a:cubicBezTo>
                  <a:pt x="83" y="36"/>
                  <a:pt x="83" y="37"/>
                  <a:pt x="83" y="37"/>
                </a:cubicBezTo>
                <a:cubicBezTo>
                  <a:pt x="83" y="37"/>
                  <a:pt x="83" y="37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3" y="37"/>
                  <a:pt x="83" y="37"/>
                </a:cubicBezTo>
                <a:cubicBezTo>
                  <a:pt x="83" y="37"/>
                  <a:pt x="82" y="37"/>
                  <a:pt x="82" y="37"/>
                </a:cubicBezTo>
                <a:cubicBezTo>
                  <a:pt x="82" y="37"/>
                  <a:pt x="83" y="38"/>
                  <a:pt x="83" y="38"/>
                </a:cubicBezTo>
                <a:cubicBezTo>
                  <a:pt x="83" y="37"/>
                  <a:pt x="83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5" y="38"/>
                  <a:pt x="85" y="37"/>
                  <a:pt x="85" y="37"/>
                </a:cubicBezTo>
                <a:cubicBezTo>
                  <a:pt x="85" y="37"/>
                  <a:pt x="86" y="37"/>
                  <a:pt x="86" y="38"/>
                </a:cubicBezTo>
                <a:cubicBezTo>
                  <a:pt x="86" y="38"/>
                  <a:pt x="86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3" y="38"/>
                  <a:pt x="83" y="38"/>
                </a:cubicBezTo>
                <a:cubicBezTo>
                  <a:pt x="83" y="38"/>
                  <a:pt x="83" y="38"/>
                  <a:pt x="83" y="38"/>
                </a:cubicBezTo>
                <a:cubicBezTo>
                  <a:pt x="83" y="38"/>
                  <a:pt x="84" y="39"/>
                  <a:pt x="84" y="39"/>
                </a:cubicBezTo>
                <a:cubicBezTo>
                  <a:pt x="84" y="39"/>
                  <a:pt x="83" y="39"/>
                  <a:pt x="83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5" y="39"/>
                  <a:pt x="85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6" y="39"/>
                  <a:pt x="87" y="40"/>
                  <a:pt x="86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85" y="40"/>
                  <a:pt x="85" y="41"/>
                  <a:pt x="85" y="41"/>
                </a:cubicBezTo>
                <a:cubicBezTo>
                  <a:pt x="85" y="41"/>
                  <a:pt x="85" y="41"/>
                  <a:pt x="85" y="41"/>
                </a:cubicBezTo>
                <a:cubicBezTo>
                  <a:pt x="84" y="41"/>
                  <a:pt x="84" y="41"/>
                  <a:pt x="84" y="41"/>
                </a:cubicBezTo>
                <a:cubicBezTo>
                  <a:pt x="84" y="41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4" y="41"/>
                  <a:pt x="84" y="41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3" y="40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2" y="41"/>
                  <a:pt x="82" y="41"/>
                </a:cubicBezTo>
                <a:cubicBezTo>
                  <a:pt x="82" y="41"/>
                  <a:pt x="83" y="41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1"/>
                  <a:pt x="82" y="41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2"/>
                  <a:pt x="81" y="42"/>
                  <a:pt x="81" y="42"/>
                </a:cubicBezTo>
                <a:cubicBezTo>
                  <a:pt x="81" y="43"/>
                  <a:pt x="80" y="43"/>
                  <a:pt x="81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1" y="43"/>
                  <a:pt x="81" y="43"/>
                  <a:pt x="82" y="43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2"/>
                  <a:pt x="83" y="42"/>
                  <a:pt x="83" y="42"/>
                </a:cubicBezTo>
                <a:cubicBezTo>
                  <a:pt x="83" y="42"/>
                  <a:pt x="83" y="42"/>
                  <a:pt x="83" y="42"/>
                </a:cubicBezTo>
                <a:cubicBezTo>
                  <a:pt x="83" y="43"/>
                  <a:pt x="83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3" y="43"/>
                  <a:pt x="83" y="43"/>
                </a:cubicBezTo>
                <a:cubicBezTo>
                  <a:pt x="83" y="43"/>
                  <a:pt x="84" y="43"/>
                  <a:pt x="8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3"/>
                  <a:pt x="85" y="43"/>
                </a:cubicBezTo>
                <a:cubicBezTo>
                  <a:pt x="85" y="43"/>
                  <a:pt x="85" y="43"/>
                  <a:pt x="86" y="43"/>
                </a:cubicBezTo>
                <a:cubicBezTo>
                  <a:pt x="86" y="44"/>
                  <a:pt x="86" y="43"/>
                  <a:pt x="87" y="43"/>
                </a:cubicBezTo>
                <a:cubicBezTo>
                  <a:pt x="87" y="43"/>
                  <a:pt x="87" y="44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4"/>
                  <a:pt x="87" y="44"/>
                  <a:pt x="87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44"/>
                  <a:pt x="88" y="44"/>
                  <a:pt x="88" y="45"/>
                </a:cubicBezTo>
                <a:cubicBezTo>
                  <a:pt x="88" y="45"/>
                  <a:pt x="88" y="44"/>
                  <a:pt x="88" y="44"/>
                </a:cubicBezTo>
                <a:cubicBezTo>
                  <a:pt x="88" y="44"/>
                  <a:pt x="88" y="44"/>
                  <a:pt x="89" y="44"/>
                </a:cubicBezTo>
                <a:cubicBezTo>
                  <a:pt x="89" y="44"/>
                  <a:pt x="89" y="44"/>
                  <a:pt x="89" y="44"/>
                </a:cubicBezTo>
                <a:cubicBezTo>
                  <a:pt x="89" y="44"/>
                  <a:pt x="89" y="44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46"/>
                  <a:pt x="91" y="46"/>
                  <a:pt x="90" y="46"/>
                </a:cubicBezTo>
                <a:cubicBezTo>
                  <a:pt x="90" y="46"/>
                  <a:pt x="90" y="46"/>
                  <a:pt x="90" y="46"/>
                </a:cubicBezTo>
                <a:cubicBezTo>
                  <a:pt x="90" y="46"/>
                  <a:pt x="90" y="46"/>
                  <a:pt x="90" y="46"/>
                </a:cubicBezTo>
                <a:cubicBezTo>
                  <a:pt x="90" y="46"/>
                  <a:pt x="89" y="46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6"/>
                  <a:pt x="90" y="46"/>
                  <a:pt x="89" y="46"/>
                </a:cubicBezTo>
                <a:cubicBezTo>
                  <a:pt x="89" y="46"/>
                  <a:pt x="89" y="46"/>
                  <a:pt x="89" y="46"/>
                </a:cubicBezTo>
                <a:cubicBezTo>
                  <a:pt x="89" y="46"/>
                  <a:pt x="89" y="47"/>
                  <a:pt x="88" y="46"/>
                </a:cubicBezTo>
                <a:cubicBezTo>
                  <a:pt x="88" y="46"/>
                  <a:pt x="88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5"/>
                  <a:pt x="86" y="45"/>
                  <a:pt x="86" y="45"/>
                </a:cubicBezTo>
                <a:cubicBezTo>
                  <a:pt x="86" y="45"/>
                  <a:pt x="86" y="45"/>
                  <a:pt x="86" y="45"/>
                </a:cubicBezTo>
                <a:cubicBezTo>
                  <a:pt x="85" y="45"/>
                  <a:pt x="85" y="45"/>
                  <a:pt x="85" y="45"/>
                </a:cubicBezTo>
                <a:cubicBezTo>
                  <a:pt x="84" y="45"/>
                  <a:pt x="84" y="46"/>
                  <a:pt x="84" y="46"/>
                </a:cubicBezTo>
                <a:cubicBezTo>
                  <a:pt x="83" y="45"/>
                  <a:pt x="83" y="45"/>
                  <a:pt x="82" y="45"/>
                </a:cubicBezTo>
                <a:cubicBezTo>
                  <a:pt x="82" y="45"/>
                  <a:pt x="82" y="45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1" y="45"/>
                  <a:pt x="81" y="45"/>
                  <a:pt x="82" y="45"/>
                </a:cubicBezTo>
                <a:cubicBezTo>
                  <a:pt x="82" y="45"/>
                  <a:pt x="82" y="45"/>
                  <a:pt x="82" y="45"/>
                </a:cubicBezTo>
                <a:cubicBezTo>
                  <a:pt x="82" y="45"/>
                  <a:pt x="83" y="45"/>
                  <a:pt x="83" y="46"/>
                </a:cubicBezTo>
                <a:cubicBezTo>
                  <a:pt x="83" y="46"/>
                  <a:pt x="83" y="46"/>
                  <a:pt x="82" y="46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46"/>
                  <a:pt x="82" y="46"/>
                  <a:pt x="82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83" y="46"/>
                  <a:pt x="83" y="46"/>
                  <a:pt x="83" y="46"/>
                </a:cubicBezTo>
                <a:cubicBezTo>
                  <a:pt x="84" y="46"/>
                  <a:pt x="84" y="46"/>
                  <a:pt x="84" y="46"/>
                </a:cubicBezTo>
                <a:cubicBezTo>
                  <a:pt x="85" y="46"/>
                  <a:pt x="85" y="45"/>
                  <a:pt x="85" y="45"/>
                </a:cubicBezTo>
                <a:cubicBezTo>
                  <a:pt x="85" y="45"/>
                  <a:pt x="85" y="46"/>
                  <a:pt x="85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6"/>
                  <a:pt x="85" y="47"/>
                  <a:pt x="85" y="47"/>
                </a:cubicBezTo>
                <a:cubicBezTo>
                  <a:pt x="85" y="47"/>
                  <a:pt x="84" y="47"/>
                  <a:pt x="84" y="47"/>
                </a:cubicBezTo>
                <a:cubicBezTo>
                  <a:pt x="84" y="47"/>
                  <a:pt x="84" y="47"/>
                  <a:pt x="84" y="47"/>
                </a:cubicBezTo>
                <a:cubicBezTo>
                  <a:pt x="84" y="47"/>
                  <a:pt x="83" y="47"/>
                  <a:pt x="83" y="47"/>
                </a:cubicBezTo>
                <a:cubicBezTo>
                  <a:pt x="83" y="47"/>
                  <a:pt x="83" y="47"/>
                  <a:pt x="83" y="47"/>
                </a:cubicBezTo>
                <a:cubicBezTo>
                  <a:pt x="84" y="48"/>
                  <a:pt x="83" y="48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5" y="48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6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6" y="48"/>
                  <a:pt x="85" y="48"/>
                  <a:pt x="85" y="48"/>
                </a:cubicBezTo>
                <a:cubicBezTo>
                  <a:pt x="85" y="48"/>
                  <a:pt x="85" y="49"/>
                  <a:pt x="85" y="49"/>
                </a:cubicBezTo>
                <a:cubicBezTo>
                  <a:pt x="85" y="49"/>
                  <a:pt x="84" y="49"/>
                  <a:pt x="84" y="49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9"/>
                  <a:pt x="84" y="49"/>
                  <a:pt x="85" y="49"/>
                </a:cubicBezTo>
                <a:cubicBezTo>
                  <a:pt x="85" y="49"/>
                  <a:pt x="85" y="49"/>
                  <a:pt x="85" y="49"/>
                </a:cubicBezTo>
                <a:cubicBezTo>
                  <a:pt x="85" y="49"/>
                  <a:pt x="85" y="49"/>
                  <a:pt x="85" y="49"/>
                </a:cubicBezTo>
                <a:cubicBezTo>
                  <a:pt x="85" y="49"/>
                  <a:pt x="86" y="49"/>
                  <a:pt x="86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6" y="48"/>
                  <a:pt x="87" y="48"/>
                  <a:pt x="87" y="47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47"/>
                  <a:pt x="87" y="47"/>
                  <a:pt x="87" y="48"/>
                </a:cubicBezTo>
                <a:cubicBezTo>
                  <a:pt x="87" y="48"/>
                  <a:pt x="88" y="47"/>
                  <a:pt x="88" y="47"/>
                </a:cubicBezTo>
                <a:cubicBezTo>
                  <a:pt x="88" y="47"/>
                  <a:pt x="89" y="47"/>
                  <a:pt x="89" y="47"/>
                </a:cubicBezTo>
                <a:cubicBezTo>
                  <a:pt x="89" y="47"/>
                  <a:pt x="89" y="47"/>
                  <a:pt x="90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90" y="47"/>
                  <a:pt x="90" y="47"/>
                  <a:pt x="90" y="46"/>
                </a:cubicBezTo>
                <a:cubicBezTo>
                  <a:pt x="91" y="47"/>
                  <a:pt x="91" y="47"/>
                  <a:pt x="91" y="47"/>
                </a:cubicBezTo>
                <a:cubicBezTo>
                  <a:pt x="91" y="47"/>
                  <a:pt x="90" y="47"/>
                  <a:pt x="90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90" y="47"/>
                  <a:pt x="90" y="47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0" y="48"/>
                  <a:pt x="89" y="48"/>
                  <a:pt x="89" y="48"/>
                </a:cubicBezTo>
                <a:cubicBezTo>
                  <a:pt x="89" y="49"/>
                  <a:pt x="89" y="49"/>
                  <a:pt x="90" y="49"/>
                </a:cubicBezTo>
                <a:cubicBezTo>
                  <a:pt x="90" y="49"/>
                  <a:pt x="90" y="49"/>
                  <a:pt x="90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49"/>
                  <a:pt x="89" y="49"/>
                </a:cubicBezTo>
                <a:cubicBezTo>
                  <a:pt x="89" y="49"/>
                  <a:pt x="89" y="50"/>
                  <a:pt x="89" y="50"/>
                </a:cubicBezTo>
                <a:cubicBezTo>
                  <a:pt x="89" y="50"/>
                  <a:pt x="89" y="50"/>
                  <a:pt x="88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89" y="50"/>
                  <a:pt x="89" y="51"/>
                  <a:pt x="89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7" y="52"/>
                  <a:pt x="87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86" y="52"/>
                  <a:pt x="86" y="52"/>
                  <a:pt x="86" y="52"/>
                </a:cubicBezTo>
                <a:cubicBezTo>
                  <a:pt x="86" y="53"/>
                  <a:pt x="86" y="53"/>
                  <a:pt x="85" y="53"/>
                </a:cubicBezTo>
                <a:cubicBezTo>
                  <a:pt x="85" y="53"/>
                  <a:pt x="85" y="53"/>
                  <a:pt x="85" y="53"/>
                </a:cubicBezTo>
                <a:cubicBezTo>
                  <a:pt x="85" y="53"/>
                  <a:pt x="85" y="53"/>
                  <a:pt x="85" y="53"/>
                </a:cubicBezTo>
                <a:cubicBezTo>
                  <a:pt x="85" y="53"/>
                  <a:pt x="84" y="53"/>
                  <a:pt x="84" y="53"/>
                </a:cubicBezTo>
                <a:cubicBezTo>
                  <a:pt x="84" y="53"/>
                  <a:pt x="85" y="53"/>
                  <a:pt x="85" y="53"/>
                </a:cubicBezTo>
                <a:cubicBezTo>
                  <a:pt x="85" y="54"/>
                  <a:pt x="84" y="54"/>
                  <a:pt x="84" y="54"/>
                </a:cubicBezTo>
                <a:cubicBezTo>
                  <a:pt x="84" y="53"/>
                  <a:pt x="84" y="54"/>
                  <a:pt x="84" y="53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4" y="54"/>
                  <a:pt x="83" y="54"/>
                </a:cubicBezTo>
                <a:cubicBezTo>
                  <a:pt x="83" y="54"/>
                  <a:pt x="83" y="54"/>
                  <a:pt x="83" y="54"/>
                </a:cubicBezTo>
                <a:cubicBezTo>
                  <a:pt x="83" y="54"/>
                  <a:pt x="83" y="54"/>
                  <a:pt x="82" y="54"/>
                </a:cubicBezTo>
                <a:cubicBezTo>
                  <a:pt x="82" y="54"/>
                  <a:pt x="82" y="54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3" y="54"/>
                  <a:pt x="82" y="55"/>
                  <a:pt x="82" y="55"/>
                </a:cubicBezTo>
                <a:cubicBezTo>
                  <a:pt x="82" y="55"/>
                  <a:pt x="82" y="55"/>
                  <a:pt x="82" y="55"/>
                </a:cubicBezTo>
                <a:cubicBezTo>
                  <a:pt x="82" y="55"/>
                  <a:pt x="82" y="55"/>
                  <a:pt x="81" y="55"/>
                </a:cubicBezTo>
                <a:cubicBezTo>
                  <a:pt x="81" y="56"/>
                  <a:pt x="82" y="56"/>
                  <a:pt x="81" y="56"/>
                </a:cubicBezTo>
                <a:cubicBezTo>
                  <a:pt x="81" y="56"/>
                  <a:pt x="81" y="56"/>
                  <a:pt x="81" y="56"/>
                </a:cubicBezTo>
                <a:cubicBezTo>
                  <a:pt x="81" y="56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8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81" y="58"/>
                  <a:pt x="81" y="59"/>
                </a:cubicBezTo>
                <a:cubicBezTo>
                  <a:pt x="81" y="59"/>
                  <a:pt x="81" y="59"/>
                  <a:pt x="80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0" y="59"/>
                  <a:pt x="79" y="59"/>
                  <a:pt x="79" y="59"/>
                </a:cubicBezTo>
                <a:cubicBezTo>
                  <a:pt x="79" y="59"/>
                  <a:pt x="80" y="59"/>
                  <a:pt x="80" y="59"/>
                </a:cubicBezTo>
                <a:cubicBezTo>
                  <a:pt x="80" y="59"/>
                  <a:pt x="79" y="59"/>
                  <a:pt x="79" y="59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79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60"/>
                  <a:pt x="78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61"/>
                  <a:pt x="77" y="61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59"/>
                </a:cubicBezTo>
                <a:cubicBezTo>
                  <a:pt x="77" y="60"/>
                  <a:pt x="77" y="60"/>
                  <a:pt x="77" y="59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0"/>
                  <a:pt x="76" y="60"/>
                  <a:pt x="76" y="60"/>
                </a:cubicBezTo>
                <a:cubicBezTo>
                  <a:pt x="76" y="60"/>
                  <a:pt x="76" y="60"/>
                  <a:pt x="76" y="61"/>
                </a:cubicBezTo>
                <a:cubicBezTo>
                  <a:pt x="76" y="61"/>
                  <a:pt x="77" y="61"/>
                  <a:pt x="76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1"/>
                  <a:pt x="76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61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4" y="62"/>
                  <a:pt x="75" y="62"/>
                  <a:pt x="74" y="62"/>
                </a:cubicBezTo>
                <a:cubicBezTo>
                  <a:pt x="74" y="62"/>
                  <a:pt x="74" y="62"/>
                  <a:pt x="74" y="62"/>
                </a:cubicBezTo>
                <a:cubicBezTo>
                  <a:pt x="74" y="62"/>
                  <a:pt x="74" y="62"/>
                  <a:pt x="74" y="62"/>
                </a:cubicBezTo>
                <a:cubicBezTo>
                  <a:pt x="74" y="62"/>
                  <a:pt x="74" y="62"/>
                  <a:pt x="75" y="62"/>
                </a:cubicBezTo>
                <a:cubicBezTo>
                  <a:pt x="75" y="62"/>
                  <a:pt x="75" y="63"/>
                  <a:pt x="75" y="63"/>
                </a:cubicBezTo>
                <a:cubicBezTo>
                  <a:pt x="74" y="63"/>
                  <a:pt x="74" y="63"/>
                  <a:pt x="74" y="63"/>
                </a:cubicBezTo>
                <a:cubicBezTo>
                  <a:pt x="74" y="63"/>
                  <a:pt x="74" y="63"/>
                  <a:pt x="73" y="63"/>
                </a:cubicBezTo>
                <a:cubicBezTo>
                  <a:pt x="73" y="63"/>
                  <a:pt x="73" y="63"/>
                  <a:pt x="73" y="63"/>
                </a:cubicBezTo>
                <a:cubicBezTo>
                  <a:pt x="73" y="64"/>
                  <a:pt x="74" y="63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3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3" y="65"/>
                  <a:pt x="73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6"/>
                  <a:pt x="74" y="66"/>
                </a:cubicBezTo>
                <a:cubicBezTo>
                  <a:pt x="74" y="66"/>
                  <a:pt x="75" y="66"/>
                  <a:pt x="75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7"/>
                  <a:pt x="74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4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3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8"/>
                  <a:pt x="74" y="68"/>
                  <a:pt x="74" y="68"/>
                </a:cubicBezTo>
                <a:cubicBezTo>
                  <a:pt x="73" y="68"/>
                  <a:pt x="73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72" y="68"/>
                  <a:pt x="72" y="69"/>
                  <a:pt x="72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69"/>
                  <a:pt x="73" y="69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2" y="69"/>
                  <a:pt x="72" y="69"/>
                </a:cubicBezTo>
                <a:cubicBezTo>
                  <a:pt x="72" y="69"/>
                  <a:pt x="72" y="69"/>
                  <a:pt x="73" y="70"/>
                </a:cubicBezTo>
                <a:cubicBezTo>
                  <a:pt x="73" y="70"/>
                  <a:pt x="73" y="70"/>
                  <a:pt x="73" y="70"/>
                </a:cubicBezTo>
                <a:cubicBezTo>
                  <a:pt x="73" y="70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71"/>
                  <a:pt x="73" y="72"/>
                  <a:pt x="73" y="72"/>
                </a:cubicBezTo>
                <a:cubicBezTo>
                  <a:pt x="73" y="72"/>
                  <a:pt x="73" y="72"/>
                  <a:pt x="73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72"/>
                  <a:pt x="72" y="72"/>
                  <a:pt x="73" y="72"/>
                </a:cubicBezTo>
                <a:cubicBezTo>
                  <a:pt x="73" y="72"/>
                  <a:pt x="73" y="72"/>
                  <a:pt x="73" y="72"/>
                </a:cubicBezTo>
                <a:cubicBezTo>
                  <a:pt x="72" y="72"/>
                  <a:pt x="73" y="72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73"/>
                  <a:pt x="72" y="73"/>
                  <a:pt x="73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3" y="73"/>
                  <a:pt x="72" y="74"/>
                  <a:pt x="71" y="74"/>
                </a:cubicBezTo>
                <a:cubicBezTo>
                  <a:pt x="71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3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2" y="74"/>
                  <a:pt x="71" y="74"/>
                </a:cubicBezTo>
                <a:cubicBezTo>
                  <a:pt x="71" y="74"/>
                  <a:pt x="71" y="74"/>
                  <a:pt x="71" y="74"/>
                </a:cubicBezTo>
                <a:cubicBezTo>
                  <a:pt x="70" y="74"/>
                  <a:pt x="70" y="75"/>
                  <a:pt x="70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5"/>
                  <a:pt x="70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70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8" y="74"/>
                  <a:pt x="69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68" y="74"/>
                  <a:pt x="68" y="73"/>
                  <a:pt x="68" y="73"/>
                </a:cubicBezTo>
                <a:cubicBezTo>
                  <a:pt x="68" y="73"/>
                  <a:pt x="69" y="73"/>
                  <a:pt x="69" y="73"/>
                </a:cubicBezTo>
                <a:cubicBezTo>
                  <a:pt x="69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7" y="73"/>
                  <a:pt x="67" y="73"/>
                </a:cubicBezTo>
                <a:cubicBezTo>
                  <a:pt x="67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2"/>
                  <a:pt x="67" y="72"/>
                </a:cubicBezTo>
                <a:cubicBezTo>
                  <a:pt x="67" y="72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3"/>
                  <a:pt x="66" y="73"/>
                  <a:pt x="65" y="73"/>
                </a:cubicBezTo>
                <a:cubicBezTo>
                  <a:pt x="65" y="73"/>
                  <a:pt x="65" y="74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4" y="74"/>
                  <a:pt x="64" y="74"/>
                </a:cubicBezTo>
                <a:cubicBezTo>
                  <a:pt x="64" y="74"/>
                  <a:pt x="65" y="74"/>
                  <a:pt x="65" y="73"/>
                </a:cubicBezTo>
                <a:cubicBezTo>
                  <a:pt x="65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4" y="73"/>
                  <a:pt x="63" y="73"/>
                  <a:pt x="63" y="73"/>
                </a:cubicBezTo>
                <a:cubicBezTo>
                  <a:pt x="63" y="73"/>
                  <a:pt x="63" y="72"/>
                  <a:pt x="63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3"/>
                  <a:pt x="63" y="72"/>
                  <a:pt x="63" y="72"/>
                </a:cubicBezTo>
                <a:cubicBezTo>
                  <a:pt x="63" y="72"/>
                  <a:pt x="63" y="73"/>
                  <a:pt x="63" y="73"/>
                </a:cubicBezTo>
                <a:cubicBezTo>
                  <a:pt x="62" y="73"/>
                  <a:pt x="62" y="73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3" y="72"/>
                  <a:pt x="62" y="71"/>
                </a:cubicBezTo>
                <a:cubicBezTo>
                  <a:pt x="62" y="72"/>
                  <a:pt x="62" y="72"/>
                  <a:pt x="61" y="72"/>
                </a:cubicBezTo>
                <a:cubicBezTo>
                  <a:pt x="62" y="72"/>
                  <a:pt x="62" y="72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2"/>
                </a:cubicBezTo>
                <a:cubicBezTo>
                  <a:pt x="61" y="71"/>
                  <a:pt x="61" y="71"/>
                  <a:pt x="61" y="71"/>
                </a:cubicBezTo>
                <a:cubicBezTo>
                  <a:pt x="61" y="71"/>
                  <a:pt x="61" y="71"/>
                  <a:pt x="61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71"/>
                  <a:pt x="62" y="71"/>
                  <a:pt x="62" y="71"/>
                </a:cubicBezTo>
                <a:cubicBezTo>
                  <a:pt x="61" y="71"/>
                  <a:pt x="61" y="71"/>
                  <a:pt x="61" y="71"/>
                </a:cubicBezTo>
                <a:cubicBezTo>
                  <a:pt x="61" y="71"/>
                  <a:pt x="61" y="71"/>
                  <a:pt x="60" y="71"/>
                </a:cubicBezTo>
                <a:cubicBezTo>
                  <a:pt x="60" y="71"/>
                  <a:pt x="60" y="71"/>
                  <a:pt x="60" y="70"/>
                </a:cubicBezTo>
                <a:cubicBezTo>
                  <a:pt x="60" y="70"/>
                  <a:pt x="60" y="70"/>
                  <a:pt x="61" y="70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60" y="69"/>
                  <a:pt x="60" y="70"/>
                  <a:pt x="60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70"/>
                  <a:pt x="60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60" y="69"/>
                  <a:pt x="60" y="70"/>
                  <a:pt x="60" y="70"/>
                </a:cubicBezTo>
                <a:cubicBezTo>
                  <a:pt x="59" y="69"/>
                  <a:pt x="60" y="69"/>
                  <a:pt x="60" y="69"/>
                </a:cubicBezTo>
                <a:cubicBezTo>
                  <a:pt x="60" y="69"/>
                  <a:pt x="60" y="69"/>
                  <a:pt x="59" y="69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68"/>
                  <a:pt x="59" y="68"/>
                  <a:pt x="60" y="68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8"/>
                  <a:pt x="59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7"/>
                  <a:pt x="58" y="67"/>
                </a:cubicBezTo>
                <a:cubicBezTo>
                  <a:pt x="58" y="67"/>
                  <a:pt x="58" y="67"/>
                  <a:pt x="59" y="67"/>
                </a:cubicBezTo>
                <a:cubicBezTo>
                  <a:pt x="59" y="67"/>
                  <a:pt x="59" y="67"/>
                  <a:pt x="6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7"/>
                  <a:pt x="60" y="67"/>
                  <a:pt x="60" y="66"/>
                </a:cubicBezTo>
                <a:cubicBezTo>
                  <a:pt x="60" y="67"/>
                  <a:pt x="60" y="67"/>
                  <a:pt x="60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7"/>
                  <a:pt x="59" y="67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60" y="66"/>
                </a:cubicBezTo>
                <a:cubicBezTo>
                  <a:pt x="60" y="66"/>
                  <a:pt x="60" y="66"/>
                  <a:pt x="60" y="66"/>
                </a:cubicBezTo>
                <a:cubicBezTo>
                  <a:pt x="60" y="66"/>
                  <a:pt x="61" y="66"/>
                  <a:pt x="61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6"/>
                  <a:pt x="60" y="66"/>
                  <a:pt x="60" y="66"/>
                </a:cubicBezTo>
                <a:cubicBezTo>
                  <a:pt x="60" y="66"/>
                  <a:pt x="60" y="66"/>
                  <a:pt x="60" y="65"/>
                </a:cubicBezTo>
                <a:cubicBezTo>
                  <a:pt x="60" y="65"/>
                  <a:pt x="60" y="66"/>
                  <a:pt x="59" y="66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59" y="65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6"/>
                  <a:pt x="59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8" y="66"/>
                  <a:pt x="58" y="67"/>
                  <a:pt x="58" y="67"/>
                </a:cubicBezTo>
                <a:cubicBezTo>
                  <a:pt x="58" y="67"/>
                  <a:pt x="57" y="67"/>
                  <a:pt x="57" y="67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67"/>
                  <a:pt x="57" y="67"/>
                  <a:pt x="57" y="66"/>
                </a:cubicBezTo>
                <a:cubicBezTo>
                  <a:pt x="57" y="66"/>
                  <a:pt x="57" y="66"/>
                  <a:pt x="58" y="65"/>
                </a:cubicBezTo>
                <a:cubicBezTo>
                  <a:pt x="58" y="65"/>
                  <a:pt x="58" y="65"/>
                  <a:pt x="58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7" y="64"/>
                  <a:pt x="57" y="64"/>
                  <a:pt x="5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3"/>
                  <a:pt x="56" y="63"/>
                </a:cubicBezTo>
                <a:cubicBezTo>
                  <a:pt x="56" y="63"/>
                  <a:pt x="56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6" y="63"/>
                  <a:pt x="56" y="63"/>
                </a:cubicBezTo>
                <a:cubicBezTo>
                  <a:pt x="56" y="63"/>
                  <a:pt x="57" y="62"/>
                  <a:pt x="57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57" y="62"/>
                  <a:pt x="58" y="62"/>
                  <a:pt x="58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1"/>
                  <a:pt x="58" y="61"/>
                  <a:pt x="58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8" y="61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1"/>
                  <a:pt x="57" y="62"/>
                  <a:pt x="57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57" y="62"/>
                  <a:pt x="56" y="62"/>
                  <a:pt x="56" y="63"/>
                </a:cubicBezTo>
                <a:cubicBezTo>
                  <a:pt x="56" y="63"/>
                  <a:pt x="56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5" y="63"/>
                  <a:pt x="55" y="62"/>
                </a:cubicBezTo>
                <a:cubicBezTo>
                  <a:pt x="55" y="62"/>
                  <a:pt x="55" y="62"/>
                  <a:pt x="55" y="62"/>
                </a:cubicBezTo>
                <a:cubicBezTo>
                  <a:pt x="55" y="62"/>
                  <a:pt x="56" y="62"/>
                  <a:pt x="56" y="6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2"/>
                  <a:pt x="56" y="62"/>
                  <a:pt x="55" y="62"/>
                </a:cubicBezTo>
                <a:cubicBezTo>
                  <a:pt x="55" y="62"/>
                  <a:pt x="55" y="62"/>
                  <a:pt x="55" y="62"/>
                </a:cubicBezTo>
                <a:cubicBezTo>
                  <a:pt x="56" y="61"/>
                  <a:pt x="57" y="62"/>
                  <a:pt x="57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5" y="61"/>
                  <a:pt x="55" y="61"/>
                  <a:pt x="55" y="61"/>
                </a:cubicBezTo>
                <a:cubicBezTo>
                  <a:pt x="56" y="60"/>
                  <a:pt x="57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7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6" y="60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6" y="60"/>
                  <a:pt x="56" y="60"/>
                  <a:pt x="56" y="59"/>
                </a:cubicBezTo>
                <a:cubicBezTo>
                  <a:pt x="56" y="59"/>
                  <a:pt x="56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9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6" y="59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59"/>
                  <a:pt x="55" y="60"/>
                  <a:pt x="55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0"/>
                  <a:pt x="55" y="59"/>
                  <a:pt x="55" y="59"/>
                </a:cubicBezTo>
                <a:cubicBezTo>
                  <a:pt x="55" y="59"/>
                  <a:pt x="55" y="59"/>
                  <a:pt x="56" y="59"/>
                </a:cubicBezTo>
                <a:cubicBezTo>
                  <a:pt x="56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6" y="59"/>
                  <a:pt x="56" y="59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7" y="58"/>
                </a:cubicBezTo>
                <a:cubicBezTo>
                  <a:pt x="57" y="59"/>
                  <a:pt x="57" y="59"/>
                  <a:pt x="57" y="59"/>
                </a:cubicBezTo>
                <a:cubicBezTo>
                  <a:pt x="58" y="59"/>
                  <a:pt x="58" y="59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7" y="58"/>
                  <a:pt x="57" y="58"/>
                  <a:pt x="57" y="58"/>
                </a:cubicBezTo>
                <a:cubicBezTo>
                  <a:pt x="57" y="58"/>
                  <a:pt x="57" y="58"/>
                  <a:pt x="57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8"/>
                  <a:pt x="56" y="58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9" y="57"/>
                </a:cubicBezTo>
                <a:cubicBezTo>
                  <a:pt x="59" y="57"/>
                  <a:pt x="59" y="57"/>
                  <a:pt x="59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6" y="54"/>
                  <a:pt x="56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5" y="54"/>
                  <a:pt x="55" y="54"/>
                </a:cubicBezTo>
                <a:cubicBezTo>
                  <a:pt x="55" y="54"/>
                  <a:pt x="55" y="54"/>
                  <a:pt x="55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4"/>
                  <a:pt x="56" y="54"/>
                  <a:pt x="57" y="55"/>
                </a:cubicBezTo>
                <a:cubicBezTo>
                  <a:pt x="57" y="55"/>
                  <a:pt x="58" y="55"/>
                  <a:pt x="57" y="55"/>
                </a:cubicBezTo>
                <a:cubicBezTo>
                  <a:pt x="57" y="55"/>
                  <a:pt x="57" y="56"/>
                  <a:pt x="56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6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1" y="58"/>
                  <a:pt x="48" y="61"/>
                  <a:pt x="46" y="64"/>
                </a:cubicBezTo>
                <a:cubicBezTo>
                  <a:pt x="46" y="64"/>
                  <a:pt x="46" y="64"/>
                  <a:pt x="46" y="64"/>
                </a:cubicBezTo>
                <a:cubicBezTo>
                  <a:pt x="47" y="64"/>
                  <a:pt x="47" y="65"/>
                  <a:pt x="47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47" y="65"/>
                  <a:pt x="47" y="65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6"/>
                  <a:pt x="48" y="66"/>
                  <a:pt x="48" y="66"/>
                </a:cubicBezTo>
                <a:cubicBezTo>
                  <a:pt x="48" y="66"/>
                  <a:pt x="48" y="66"/>
                  <a:pt x="48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50" y="66"/>
                  <a:pt x="50" y="67"/>
                  <a:pt x="51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0" y="67"/>
                  <a:pt x="50" y="67"/>
                  <a:pt x="50" y="67"/>
                </a:cubicBezTo>
                <a:cubicBezTo>
                  <a:pt x="50" y="68"/>
                  <a:pt x="49" y="67"/>
                  <a:pt x="49" y="67"/>
                </a:cubicBezTo>
                <a:cubicBezTo>
                  <a:pt x="49" y="67"/>
                  <a:pt x="49" y="67"/>
                  <a:pt x="49" y="67"/>
                </a:cubicBezTo>
                <a:cubicBezTo>
                  <a:pt x="49" y="68"/>
                  <a:pt x="50" y="68"/>
                  <a:pt x="50" y="68"/>
                </a:cubicBezTo>
                <a:cubicBezTo>
                  <a:pt x="49" y="68"/>
                  <a:pt x="49" y="68"/>
                  <a:pt x="49" y="69"/>
                </a:cubicBezTo>
                <a:cubicBezTo>
                  <a:pt x="48" y="69"/>
                  <a:pt x="48" y="68"/>
                  <a:pt x="48" y="68"/>
                </a:cubicBezTo>
                <a:cubicBezTo>
                  <a:pt x="48" y="68"/>
                  <a:pt x="48" y="68"/>
                  <a:pt x="48" y="68"/>
                </a:cubicBezTo>
                <a:cubicBezTo>
                  <a:pt x="48" y="69"/>
                  <a:pt x="48" y="69"/>
                  <a:pt x="48" y="69"/>
                </a:cubicBezTo>
                <a:cubicBezTo>
                  <a:pt x="48" y="69"/>
                  <a:pt x="48" y="70"/>
                  <a:pt x="48" y="70"/>
                </a:cubicBezTo>
                <a:cubicBezTo>
                  <a:pt x="48" y="70"/>
                  <a:pt x="48" y="70"/>
                  <a:pt x="48" y="70"/>
                </a:cubicBezTo>
                <a:cubicBezTo>
                  <a:pt x="48" y="70"/>
                  <a:pt x="47" y="70"/>
                  <a:pt x="47" y="70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69"/>
                  <a:pt x="46" y="69"/>
                  <a:pt x="46" y="69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68"/>
                  <a:pt x="46" y="68"/>
                  <a:pt x="46" y="68"/>
                </a:cubicBezTo>
                <a:cubicBezTo>
                  <a:pt x="46" y="68"/>
                  <a:pt x="46" y="68"/>
                  <a:pt x="45" y="68"/>
                </a:cubicBezTo>
                <a:cubicBezTo>
                  <a:pt x="45" y="68"/>
                  <a:pt x="44" y="67"/>
                  <a:pt x="44" y="67"/>
                </a:cubicBezTo>
                <a:cubicBezTo>
                  <a:pt x="44" y="67"/>
                  <a:pt x="43" y="68"/>
                  <a:pt x="43" y="68"/>
                </a:cubicBezTo>
                <a:cubicBezTo>
                  <a:pt x="43" y="68"/>
                  <a:pt x="43" y="68"/>
                  <a:pt x="44" y="68"/>
                </a:cubicBezTo>
                <a:cubicBezTo>
                  <a:pt x="44" y="68"/>
                  <a:pt x="44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44" y="69"/>
                  <a:pt x="44" y="70"/>
                  <a:pt x="44" y="70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44" y="70"/>
                  <a:pt x="45" y="70"/>
                </a:cubicBezTo>
                <a:cubicBezTo>
                  <a:pt x="45" y="70"/>
                  <a:pt x="45" y="71"/>
                  <a:pt x="45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2"/>
                  <a:pt x="47" y="72"/>
                  <a:pt x="47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3"/>
                  <a:pt x="46" y="72"/>
                  <a:pt x="46" y="72"/>
                </a:cubicBezTo>
                <a:cubicBezTo>
                  <a:pt x="46" y="73"/>
                  <a:pt x="46" y="73"/>
                  <a:pt x="46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6" y="74"/>
                  <a:pt x="46" y="74"/>
                  <a:pt x="46" y="75"/>
                </a:cubicBezTo>
                <a:cubicBezTo>
                  <a:pt x="46" y="74"/>
                  <a:pt x="46" y="74"/>
                  <a:pt x="45" y="74"/>
                </a:cubicBezTo>
                <a:cubicBezTo>
                  <a:pt x="44" y="74"/>
                  <a:pt x="44" y="73"/>
                  <a:pt x="43" y="72"/>
                </a:cubicBezTo>
                <a:cubicBezTo>
                  <a:pt x="43" y="72"/>
                  <a:pt x="43" y="73"/>
                  <a:pt x="43" y="73"/>
                </a:cubicBezTo>
                <a:cubicBezTo>
                  <a:pt x="42" y="73"/>
                  <a:pt x="42" y="72"/>
                  <a:pt x="42" y="72"/>
                </a:cubicBezTo>
                <a:cubicBezTo>
                  <a:pt x="42" y="73"/>
                  <a:pt x="43" y="74"/>
                  <a:pt x="43" y="74"/>
                </a:cubicBezTo>
                <a:cubicBezTo>
                  <a:pt x="44" y="74"/>
                  <a:pt x="45" y="75"/>
                  <a:pt x="45" y="76"/>
                </a:cubicBezTo>
                <a:cubicBezTo>
                  <a:pt x="44" y="76"/>
                  <a:pt x="43" y="75"/>
                  <a:pt x="43" y="75"/>
                </a:cubicBezTo>
                <a:cubicBezTo>
                  <a:pt x="42" y="75"/>
                  <a:pt x="42" y="75"/>
                  <a:pt x="41" y="75"/>
                </a:cubicBezTo>
                <a:cubicBezTo>
                  <a:pt x="41" y="75"/>
                  <a:pt x="41" y="74"/>
                  <a:pt x="41" y="74"/>
                </a:cubicBezTo>
                <a:cubicBezTo>
                  <a:pt x="41" y="74"/>
                  <a:pt x="40" y="74"/>
                  <a:pt x="40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40" y="74"/>
                  <a:pt x="39" y="74"/>
                  <a:pt x="39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9" y="75"/>
                  <a:pt x="38" y="75"/>
                  <a:pt x="38" y="76"/>
                </a:cubicBezTo>
                <a:cubicBezTo>
                  <a:pt x="38" y="76"/>
                  <a:pt x="38" y="76"/>
                  <a:pt x="38" y="76"/>
                </a:cubicBezTo>
                <a:cubicBezTo>
                  <a:pt x="38" y="77"/>
                  <a:pt x="38" y="77"/>
                  <a:pt x="38" y="77"/>
                </a:cubicBezTo>
                <a:cubicBezTo>
                  <a:pt x="39" y="77"/>
                  <a:pt x="40" y="77"/>
                  <a:pt x="40" y="78"/>
                </a:cubicBezTo>
                <a:cubicBezTo>
                  <a:pt x="41" y="78"/>
                  <a:pt x="41" y="77"/>
                  <a:pt x="41" y="77"/>
                </a:cubicBezTo>
                <a:cubicBezTo>
                  <a:pt x="41" y="77"/>
                  <a:pt x="41" y="78"/>
                  <a:pt x="41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0" y="78"/>
                  <a:pt x="41" y="80"/>
                  <a:pt x="41" y="81"/>
                </a:cubicBezTo>
                <a:cubicBezTo>
                  <a:pt x="41" y="81"/>
                  <a:pt x="41" y="81"/>
                  <a:pt x="40" y="81"/>
                </a:cubicBezTo>
                <a:cubicBezTo>
                  <a:pt x="40" y="81"/>
                  <a:pt x="40" y="81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1"/>
                  <a:pt x="42" y="81"/>
                  <a:pt x="43" y="82"/>
                </a:cubicBezTo>
                <a:cubicBezTo>
                  <a:pt x="43" y="82"/>
                  <a:pt x="43" y="82"/>
                  <a:pt x="42" y="82"/>
                </a:cubicBezTo>
                <a:cubicBezTo>
                  <a:pt x="43" y="82"/>
                  <a:pt x="43" y="82"/>
                  <a:pt x="43" y="82"/>
                </a:cubicBezTo>
                <a:cubicBezTo>
                  <a:pt x="43" y="82"/>
                  <a:pt x="44" y="82"/>
                  <a:pt x="44" y="82"/>
                </a:cubicBezTo>
                <a:cubicBezTo>
                  <a:pt x="44" y="82"/>
                  <a:pt x="44" y="81"/>
                  <a:pt x="44" y="81"/>
                </a:cubicBezTo>
                <a:cubicBezTo>
                  <a:pt x="45" y="81"/>
                  <a:pt x="45" y="82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5" y="81"/>
                  <a:pt x="45" y="81"/>
                  <a:pt x="46" y="80"/>
                </a:cubicBezTo>
                <a:cubicBezTo>
                  <a:pt x="45" y="79"/>
                  <a:pt x="46" y="80"/>
                  <a:pt x="46" y="79"/>
                </a:cubicBezTo>
                <a:cubicBezTo>
                  <a:pt x="46" y="79"/>
                  <a:pt x="46" y="79"/>
                  <a:pt x="46" y="79"/>
                </a:cubicBezTo>
                <a:cubicBezTo>
                  <a:pt x="47" y="79"/>
                  <a:pt x="47" y="79"/>
                  <a:pt x="47" y="79"/>
                </a:cubicBezTo>
                <a:cubicBezTo>
                  <a:pt x="47" y="79"/>
                  <a:pt x="48" y="81"/>
                  <a:pt x="49" y="81"/>
                </a:cubicBezTo>
                <a:cubicBezTo>
                  <a:pt x="49" y="82"/>
                  <a:pt x="48" y="82"/>
                  <a:pt x="48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49" y="83"/>
                  <a:pt x="50" y="82"/>
                  <a:pt x="50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4"/>
                  <a:pt x="50" y="84"/>
                  <a:pt x="50" y="85"/>
                </a:cubicBezTo>
                <a:cubicBezTo>
                  <a:pt x="50" y="85"/>
                  <a:pt x="50" y="84"/>
                  <a:pt x="49" y="85"/>
                </a:cubicBezTo>
                <a:cubicBezTo>
                  <a:pt x="49" y="85"/>
                  <a:pt x="49" y="85"/>
                  <a:pt x="49" y="85"/>
                </a:cubicBezTo>
                <a:cubicBezTo>
                  <a:pt x="49" y="85"/>
                  <a:pt x="50" y="85"/>
                  <a:pt x="50" y="86"/>
                </a:cubicBezTo>
                <a:cubicBezTo>
                  <a:pt x="50" y="86"/>
                  <a:pt x="50" y="86"/>
                  <a:pt x="50" y="86"/>
                </a:cubicBezTo>
                <a:cubicBezTo>
                  <a:pt x="51" y="86"/>
                  <a:pt x="52" y="86"/>
                  <a:pt x="52" y="87"/>
                </a:cubicBezTo>
                <a:cubicBezTo>
                  <a:pt x="51" y="87"/>
                  <a:pt x="51" y="87"/>
                  <a:pt x="51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3" y="87"/>
                  <a:pt x="53" y="88"/>
                  <a:pt x="54" y="88"/>
                </a:cubicBezTo>
                <a:cubicBezTo>
                  <a:pt x="54" y="88"/>
                  <a:pt x="54" y="88"/>
                  <a:pt x="55" y="88"/>
                </a:cubicBezTo>
                <a:cubicBezTo>
                  <a:pt x="55" y="89"/>
                  <a:pt x="54" y="89"/>
                  <a:pt x="54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89"/>
                  <a:pt x="52" y="89"/>
                  <a:pt x="52" y="89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90"/>
                  <a:pt x="53" y="90"/>
                  <a:pt x="53" y="90"/>
                </a:cubicBezTo>
                <a:cubicBezTo>
                  <a:pt x="54" y="89"/>
                  <a:pt x="54" y="88"/>
                  <a:pt x="55" y="89"/>
                </a:cubicBezTo>
                <a:cubicBezTo>
                  <a:pt x="55" y="89"/>
                  <a:pt x="55" y="90"/>
                  <a:pt x="55" y="90"/>
                </a:cubicBezTo>
                <a:cubicBezTo>
                  <a:pt x="55" y="90"/>
                  <a:pt x="55" y="90"/>
                  <a:pt x="55" y="90"/>
                </a:cubicBezTo>
                <a:cubicBezTo>
                  <a:pt x="55" y="90"/>
                  <a:pt x="56" y="90"/>
                  <a:pt x="56" y="90"/>
                </a:cubicBezTo>
                <a:cubicBezTo>
                  <a:pt x="56" y="90"/>
                  <a:pt x="57" y="90"/>
                  <a:pt x="57" y="90"/>
                </a:cubicBezTo>
                <a:cubicBezTo>
                  <a:pt x="57" y="91"/>
                  <a:pt x="57" y="91"/>
                  <a:pt x="57" y="91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2"/>
                  <a:pt x="56" y="93"/>
                  <a:pt x="56" y="93"/>
                </a:cubicBezTo>
                <a:cubicBezTo>
                  <a:pt x="55" y="93"/>
                  <a:pt x="54" y="93"/>
                  <a:pt x="54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52" y="95"/>
                  <a:pt x="51" y="95"/>
                  <a:pt x="50" y="95"/>
                </a:cubicBezTo>
                <a:cubicBezTo>
                  <a:pt x="50" y="95"/>
                  <a:pt x="49" y="95"/>
                  <a:pt x="48" y="95"/>
                </a:cubicBezTo>
                <a:cubicBezTo>
                  <a:pt x="48" y="95"/>
                  <a:pt x="47" y="95"/>
                  <a:pt x="46" y="95"/>
                </a:cubicBezTo>
                <a:cubicBezTo>
                  <a:pt x="46" y="95"/>
                  <a:pt x="45" y="95"/>
                  <a:pt x="44" y="95"/>
                </a:cubicBezTo>
                <a:cubicBezTo>
                  <a:pt x="44" y="95"/>
                  <a:pt x="44" y="96"/>
                  <a:pt x="43" y="96"/>
                </a:cubicBezTo>
                <a:cubicBezTo>
                  <a:pt x="43" y="96"/>
                  <a:pt x="43" y="96"/>
                  <a:pt x="42" y="97"/>
                </a:cubicBezTo>
                <a:cubicBezTo>
                  <a:pt x="41" y="97"/>
                  <a:pt x="40" y="99"/>
                  <a:pt x="39" y="100"/>
                </a:cubicBezTo>
                <a:cubicBezTo>
                  <a:pt x="40" y="100"/>
                  <a:pt x="40" y="99"/>
                  <a:pt x="41" y="98"/>
                </a:cubicBezTo>
                <a:cubicBezTo>
                  <a:pt x="42" y="98"/>
                  <a:pt x="43" y="97"/>
                  <a:pt x="44" y="97"/>
                </a:cubicBezTo>
                <a:cubicBezTo>
                  <a:pt x="45" y="96"/>
                  <a:pt x="47" y="96"/>
                  <a:pt x="47" y="97"/>
                </a:cubicBezTo>
                <a:cubicBezTo>
                  <a:pt x="47" y="98"/>
                  <a:pt x="46" y="98"/>
                  <a:pt x="46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98"/>
                  <a:pt x="45" y="98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5" y="98"/>
                  <a:pt x="45" y="98"/>
                  <a:pt x="45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6" y="99"/>
                  <a:pt x="46" y="99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1"/>
                  <a:pt x="47" y="101"/>
                  <a:pt x="48" y="101"/>
                </a:cubicBezTo>
                <a:cubicBezTo>
                  <a:pt x="48" y="101"/>
                  <a:pt x="48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8" y="101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48" y="101"/>
                  <a:pt x="48" y="102"/>
                  <a:pt x="48" y="102"/>
                </a:cubicBezTo>
                <a:cubicBezTo>
                  <a:pt x="48" y="102"/>
                  <a:pt x="49" y="101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49" y="102"/>
                  <a:pt x="49" y="101"/>
                  <a:pt x="50" y="101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0" y="102"/>
                  <a:pt x="51" y="102"/>
                  <a:pt x="50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0" y="102"/>
                  <a:pt x="50" y="103"/>
                </a:cubicBezTo>
                <a:cubicBezTo>
                  <a:pt x="50" y="103"/>
                  <a:pt x="50" y="102"/>
                  <a:pt x="50" y="102"/>
                </a:cubicBezTo>
                <a:cubicBezTo>
                  <a:pt x="50" y="103"/>
                  <a:pt x="50" y="103"/>
                  <a:pt x="50" y="103"/>
                </a:cubicBezTo>
                <a:cubicBezTo>
                  <a:pt x="49" y="103"/>
                  <a:pt x="49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03"/>
                  <a:pt x="48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4"/>
                  <a:pt x="47" y="104"/>
                  <a:pt x="47" y="104"/>
                </a:cubicBezTo>
                <a:cubicBezTo>
                  <a:pt x="47" y="104"/>
                  <a:pt x="46" y="104"/>
                  <a:pt x="46" y="104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4"/>
                  <a:pt x="45" y="104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4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3"/>
                  <a:pt x="47" y="102"/>
                  <a:pt x="47" y="102"/>
                </a:cubicBezTo>
                <a:cubicBezTo>
                  <a:pt x="47" y="102"/>
                  <a:pt x="47" y="102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2"/>
                  <a:pt x="48" y="102"/>
                  <a:pt x="48" y="102"/>
                </a:cubicBezTo>
                <a:cubicBezTo>
                  <a:pt x="48" y="102"/>
                  <a:pt x="48" y="102"/>
                  <a:pt x="48" y="102"/>
                </a:cubicBezTo>
                <a:cubicBezTo>
                  <a:pt x="47" y="102"/>
                  <a:pt x="47" y="102"/>
                  <a:pt x="46" y="102"/>
                </a:cubicBezTo>
                <a:cubicBezTo>
                  <a:pt x="46" y="102"/>
                  <a:pt x="46" y="102"/>
                  <a:pt x="46" y="102"/>
                </a:cubicBezTo>
                <a:cubicBezTo>
                  <a:pt x="47" y="102"/>
                  <a:pt x="47" y="102"/>
                  <a:pt x="47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7" y="101"/>
                  <a:pt x="47" y="102"/>
                </a:cubicBezTo>
                <a:cubicBezTo>
                  <a:pt x="47" y="102"/>
                  <a:pt x="46" y="102"/>
                  <a:pt x="46" y="102"/>
                </a:cubicBezTo>
                <a:cubicBezTo>
                  <a:pt x="46" y="102"/>
                  <a:pt x="46" y="102"/>
                  <a:pt x="45" y="102"/>
                </a:cubicBezTo>
                <a:cubicBezTo>
                  <a:pt x="45" y="102"/>
                  <a:pt x="45" y="102"/>
                  <a:pt x="45" y="102"/>
                </a:cubicBezTo>
                <a:cubicBezTo>
                  <a:pt x="45" y="102"/>
                  <a:pt x="45" y="102"/>
                  <a:pt x="45" y="102"/>
                </a:cubicBezTo>
                <a:cubicBezTo>
                  <a:pt x="45" y="102"/>
                  <a:pt x="45" y="103"/>
                  <a:pt x="44" y="103"/>
                </a:cubicBezTo>
                <a:cubicBezTo>
                  <a:pt x="44" y="102"/>
                  <a:pt x="44" y="102"/>
                  <a:pt x="44" y="103"/>
                </a:cubicBezTo>
                <a:cubicBezTo>
                  <a:pt x="44" y="103"/>
                  <a:pt x="44" y="102"/>
                  <a:pt x="44" y="102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3" y="103"/>
                  <a:pt x="43" y="103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3"/>
                  <a:pt x="43" y="104"/>
                  <a:pt x="43" y="104"/>
                </a:cubicBezTo>
                <a:cubicBezTo>
                  <a:pt x="43" y="104"/>
                  <a:pt x="42" y="103"/>
                  <a:pt x="42" y="103"/>
                </a:cubicBezTo>
                <a:cubicBezTo>
                  <a:pt x="42" y="103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104"/>
                  <a:pt x="42" y="103"/>
                  <a:pt x="42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0" y="105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39" y="106"/>
                  <a:pt x="39" y="106"/>
                </a:cubicBezTo>
                <a:cubicBezTo>
                  <a:pt x="39" y="106"/>
                  <a:pt x="39" y="106"/>
                  <a:pt x="40" y="106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39" y="106"/>
                  <a:pt x="39" y="106"/>
                  <a:pt x="39" y="107"/>
                </a:cubicBezTo>
                <a:cubicBezTo>
                  <a:pt x="39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8"/>
                  <a:pt x="40" y="108"/>
                </a:cubicBezTo>
                <a:cubicBezTo>
                  <a:pt x="40" y="107"/>
                  <a:pt x="40" y="107"/>
                  <a:pt x="39" y="107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08"/>
                  <a:pt x="39" y="107"/>
                  <a:pt x="39" y="107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7" y="108"/>
                  <a:pt x="36" y="108"/>
                  <a:pt x="36" y="109"/>
                </a:cubicBezTo>
                <a:cubicBezTo>
                  <a:pt x="36" y="109"/>
                  <a:pt x="36" y="108"/>
                  <a:pt x="36" y="108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5" y="109"/>
                  <a:pt x="35" y="109"/>
                  <a:pt x="36" y="109"/>
                </a:cubicBezTo>
                <a:cubicBezTo>
                  <a:pt x="36" y="110"/>
                  <a:pt x="35" y="110"/>
                  <a:pt x="35" y="110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11"/>
                  <a:pt x="34" y="111"/>
                  <a:pt x="34" y="111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4" y="111"/>
                  <a:pt x="34" y="111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4" y="113"/>
                  <a:pt x="33" y="113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3"/>
                </a:cubicBezTo>
                <a:cubicBezTo>
                  <a:pt x="33" y="113"/>
                  <a:pt x="34" y="113"/>
                  <a:pt x="34" y="113"/>
                </a:cubicBezTo>
                <a:cubicBezTo>
                  <a:pt x="34" y="112"/>
                  <a:pt x="34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2"/>
                  <a:pt x="34" y="112"/>
                  <a:pt x="34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1"/>
                  <a:pt x="33" y="111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0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33" y="111"/>
                  <a:pt x="33" y="111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3" y="112"/>
                  <a:pt x="33" y="112"/>
                  <a:pt x="33" y="112"/>
                </a:cubicBezTo>
                <a:cubicBezTo>
                  <a:pt x="33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2"/>
                  <a:pt x="33" y="112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2" y="113"/>
                  <a:pt x="32" y="113"/>
                </a:cubicBezTo>
                <a:cubicBezTo>
                  <a:pt x="32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2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3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2" y="114"/>
                  <a:pt x="32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32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4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4" y="115"/>
                  <a:pt x="34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3" y="116"/>
                  <a:pt x="33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3" y="116"/>
                  <a:pt x="33" y="116"/>
                  <a:pt x="32" y="117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6"/>
                  <a:pt x="32" y="116"/>
                  <a:pt x="32" y="117"/>
                </a:cubicBezTo>
                <a:cubicBezTo>
                  <a:pt x="32" y="117"/>
                  <a:pt x="32" y="117"/>
                  <a:pt x="32" y="117"/>
                </a:cubicBezTo>
                <a:cubicBezTo>
                  <a:pt x="32" y="117"/>
                  <a:pt x="33" y="116"/>
                  <a:pt x="33" y="116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2" y="117"/>
                  <a:pt x="32" y="117"/>
                  <a:pt x="32" y="117"/>
                </a:cubicBezTo>
                <a:cubicBezTo>
                  <a:pt x="31" y="117"/>
                  <a:pt x="31" y="118"/>
                  <a:pt x="31" y="118"/>
                </a:cubicBezTo>
                <a:cubicBezTo>
                  <a:pt x="31" y="118"/>
                  <a:pt x="30" y="118"/>
                  <a:pt x="30" y="118"/>
                </a:cubicBezTo>
                <a:cubicBezTo>
                  <a:pt x="30" y="118"/>
                  <a:pt x="30" y="119"/>
                  <a:pt x="29" y="119"/>
                </a:cubicBezTo>
                <a:cubicBezTo>
                  <a:pt x="29" y="120"/>
                  <a:pt x="28" y="120"/>
                  <a:pt x="28" y="120"/>
                </a:cubicBezTo>
                <a:cubicBezTo>
                  <a:pt x="28" y="120"/>
                  <a:pt x="27" y="121"/>
                  <a:pt x="27" y="121"/>
                </a:cubicBezTo>
                <a:cubicBezTo>
                  <a:pt x="27" y="121"/>
                  <a:pt x="27" y="122"/>
                  <a:pt x="27" y="122"/>
                </a:cubicBezTo>
                <a:cubicBezTo>
                  <a:pt x="27" y="123"/>
                  <a:pt x="28" y="124"/>
                  <a:pt x="28" y="125"/>
                </a:cubicBezTo>
                <a:cubicBezTo>
                  <a:pt x="28" y="125"/>
                  <a:pt x="28" y="126"/>
                  <a:pt x="28" y="126"/>
                </a:cubicBezTo>
                <a:cubicBezTo>
                  <a:pt x="28" y="126"/>
                  <a:pt x="28" y="127"/>
                  <a:pt x="28" y="127"/>
                </a:cubicBezTo>
                <a:cubicBezTo>
                  <a:pt x="29" y="128"/>
                  <a:pt x="28" y="129"/>
                  <a:pt x="28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28" y="129"/>
                  <a:pt x="28" y="129"/>
                  <a:pt x="27" y="129"/>
                </a:cubicBezTo>
                <a:cubicBezTo>
                  <a:pt x="27" y="129"/>
                  <a:pt x="27" y="128"/>
                  <a:pt x="27" y="128"/>
                </a:cubicBezTo>
                <a:cubicBezTo>
                  <a:pt x="26" y="128"/>
                  <a:pt x="27" y="128"/>
                  <a:pt x="26" y="128"/>
                </a:cubicBezTo>
                <a:cubicBezTo>
                  <a:pt x="26" y="128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6"/>
                  <a:pt x="25" y="126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6" y="126"/>
                  <a:pt x="25" y="126"/>
                  <a:pt x="25" y="126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25"/>
                  <a:pt x="25" y="125"/>
                  <a:pt x="25" y="124"/>
                </a:cubicBezTo>
                <a:cubicBezTo>
                  <a:pt x="25" y="124"/>
                  <a:pt x="25" y="124"/>
                  <a:pt x="25" y="124"/>
                </a:cubicBezTo>
                <a:cubicBezTo>
                  <a:pt x="25" y="124"/>
                  <a:pt x="25" y="123"/>
                  <a:pt x="24" y="123"/>
                </a:cubicBezTo>
                <a:cubicBezTo>
                  <a:pt x="24" y="125"/>
                  <a:pt x="24" y="126"/>
                  <a:pt x="24" y="128"/>
                </a:cubicBezTo>
                <a:cubicBezTo>
                  <a:pt x="24" y="129"/>
                  <a:pt x="24" y="131"/>
                  <a:pt x="24" y="132"/>
                </a:cubicBezTo>
                <a:cubicBezTo>
                  <a:pt x="24" y="132"/>
                  <a:pt x="25" y="132"/>
                  <a:pt x="25" y="132"/>
                </a:cubicBezTo>
                <a:cubicBezTo>
                  <a:pt x="25" y="132"/>
                  <a:pt x="26" y="132"/>
                  <a:pt x="26" y="132"/>
                </a:cubicBezTo>
                <a:cubicBezTo>
                  <a:pt x="27" y="132"/>
                  <a:pt x="27" y="132"/>
                  <a:pt x="28" y="132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29" y="132"/>
                  <a:pt x="29" y="132"/>
                  <a:pt x="29" y="133"/>
                </a:cubicBezTo>
                <a:cubicBezTo>
                  <a:pt x="30" y="133"/>
                  <a:pt x="31" y="133"/>
                  <a:pt x="31" y="133"/>
                </a:cubicBezTo>
                <a:cubicBezTo>
                  <a:pt x="31" y="133"/>
                  <a:pt x="31" y="134"/>
                  <a:pt x="32" y="134"/>
                </a:cubicBezTo>
                <a:cubicBezTo>
                  <a:pt x="32" y="134"/>
                  <a:pt x="33" y="134"/>
                  <a:pt x="34" y="134"/>
                </a:cubicBezTo>
                <a:cubicBezTo>
                  <a:pt x="33" y="134"/>
                  <a:pt x="33" y="135"/>
                  <a:pt x="33" y="135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4" y="135"/>
                  <a:pt x="35" y="135"/>
                  <a:pt x="35" y="135"/>
                </a:cubicBezTo>
                <a:cubicBezTo>
                  <a:pt x="35" y="135"/>
                  <a:pt x="35" y="135"/>
                  <a:pt x="35" y="135"/>
                </a:cubicBezTo>
                <a:cubicBezTo>
                  <a:pt x="35" y="135"/>
                  <a:pt x="34" y="136"/>
                  <a:pt x="34" y="136"/>
                </a:cubicBezTo>
                <a:cubicBezTo>
                  <a:pt x="33" y="136"/>
                  <a:pt x="33" y="136"/>
                  <a:pt x="33" y="135"/>
                </a:cubicBezTo>
                <a:cubicBezTo>
                  <a:pt x="32" y="135"/>
                  <a:pt x="32" y="136"/>
                  <a:pt x="31" y="136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1" y="136"/>
                  <a:pt x="31" y="135"/>
                  <a:pt x="31" y="135"/>
                </a:cubicBezTo>
                <a:cubicBezTo>
                  <a:pt x="32" y="135"/>
                  <a:pt x="32" y="135"/>
                  <a:pt x="32" y="135"/>
                </a:cubicBezTo>
                <a:cubicBezTo>
                  <a:pt x="31" y="135"/>
                  <a:pt x="31" y="135"/>
                  <a:pt x="30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3"/>
                  <a:pt x="29" y="134"/>
                  <a:pt x="29" y="134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7" y="133"/>
                  <a:pt x="26" y="133"/>
                  <a:pt x="26" y="133"/>
                </a:cubicBezTo>
                <a:cubicBezTo>
                  <a:pt x="26" y="133"/>
                  <a:pt x="26" y="133"/>
                  <a:pt x="26" y="132"/>
                </a:cubicBezTo>
                <a:cubicBezTo>
                  <a:pt x="26" y="132"/>
                  <a:pt x="26" y="132"/>
                  <a:pt x="26" y="132"/>
                </a:cubicBezTo>
                <a:cubicBezTo>
                  <a:pt x="26" y="132"/>
                  <a:pt x="26" y="132"/>
                  <a:pt x="26" y="132"/>
                </a:cubicBezTo>
                <a:cubicBezTo>
                  <a:pt x="25" y="132"/>
                  <a:pt x="25" y="132"/>
                  <a:pt x="24" y="133"/>
                </a:cubicBezTo>
                <a:cubicBezTo>
                  <a:pt x="24" y="133"/>
                  <a:pt x="24" y="133"/>
                  <a:pt x="24" y="133"/>
                </a:cubicBezTo>
                <a:cubicBezTo>
                  <a:pt x="24" y="138"/>
                  <a:pt x="25" y="144"/>
                  <a:pt x="26" y="149"/>
                </a:cubicBezTo>
                <a:cubicBezTo>
                  <a:pt x="26" y="149"/>
                  <a:pt x="26" y="149"/>
                  <a:pt x="27" y="149"/>
                </a:cubicBezTo>
                <a:cubicBezTo>
                  <a:pt x="27" y="149"/>
                  <a:pt x="27" y="149"/>
                  <a:pt x="28" y="148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30" y="148"/>
                </a:cubicBezTo>
                <a:cubicBezTo>
                  <a:pt x="30" y="148"/>
                  <a:pt x="30" y="148"/>
                  <a:pt x="30" y="148"/>
                </a:cubicBezTo>
                <a:cubicBezTo>
                  <a:pt x="31" y="148"/>
                  <a:pt x="31" y="149"/>
                  <a:pt x="32" y="150"/>
                </a:cubicBezTo>
                <a:cubicBezTo>
                  <a:pt x="32" y="150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1" y="150"/>
                  <a:pt x="31" y="151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2" y="150"/>
                  <a:pt x="32" y="149"/>
                  <a:pt x="32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2" y="150"/>
                  <a:pt x="32" y="150"/>
                  <a:pt x="32" y="151"/>
                </a:cubicBezTo>
                <a:cubicBezTo>
                  <a:pt x="32" y="151"/>
                  <a:pt x="32" y="151"/>
                  <a:pt x="32" y="152"/>
                </a:cubicBezTo>
                <a:cubicBezTo>
                  <a:pt x="32" y="152"/>
                  <a:pt x="32" y="152"/>
                  <a:pt x="32" y="153"/>
                </a:cubicBezTo>
                <a:cubicBezTo>
                  <a:pt x="32" y="153"/>
                  <a:pt x="32" y="153"/>
                  <a:pt x="32" y="154"/>
                </a:cubicBezTo>
                <a:cubicBezTo>
                  <a:pt x="33" y="154"/>
                  <a:pt x="33" y="153"/>
                  <a:pt x="33" y="153"/>
                </a:cubicBezTo>
                <a:cubicBezTo>
                  <a:pt x="33" y="153"/>
                  <a:pt x="33" y="152"/>
                  <a:pt x="32" y="152"/>
                </a:cubicBezTo>
                <a:cubicBezTo>
                  <a:pt x="32" y="152"/>
                  <a:pt x="32" y="152"/>
                  <a:pt x="32" y="151"/>
                </a:cubicBezTo>
                <a:cubicBezTo>
                  <a:pt x="32" y="151"/>
                  <a:pt x="32" y="151"/>
                  <a:pt x="32" y="151"/>
                </a:cubicBezTo>
                <a:cubicBezTo>
                  <a:pt x="33" y="151"/>
                  <a:pt x="34" y="151"/>
                  <a:pt x="34" y="151"/>
                </a:cubicBezTo>
                <a:cubicBezTo>
                  <a:pt x="34" y="151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4" y="150"/>
                  <a:pt x="34" y="150"/>
                  <a:pt x="35" y="151"/>
                </a:cubicBezTo>
                <a:cubicBezTo>
                  <a:pt x="35" y="151"/>
                  <a:pt x="36" y="151"/>
                  <a:pt x="36" y="151"/>
                </a:cubicBezTo>
                <a:cubicBezTo>
                  <a:pt x="36" y="152"/>
                  <a:pt x="36" y="152"/>
                  <a:pt x="36" y="152"/>
                </a:cubicBezTo>
                <a:cubicBezTo>
                  <a:pt x="37" y="152"/>
                  <a:pt x="38" y="152"/>
                  <a:pt x="38" y="152"/>
                </a:cubicBezTo>
                <a:cubicBezTo>
                  <a:pt x="39" y="152"/>
                  <a:pt x="39" y="153"/>
                  <a:pt x="40" y="152"/>
                </a:cubicBezTo>
                <a:cubicBezTo>
                  <a:pt x="41" y="152"/>
                  <a:pt x="41" y="152"/>
                  <a:pt x="41" y="152"/>
                </a:cubicBezTo>
                <a:cubicBezTo>
                  <a:pt x="42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2"/>
                  <a:pt x="42" y="152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3" y="152"/>
                  <a:pt x="43" y="152"/>
                  <a:pt x="43" y="153"/>
                </a:cubicBezTo>
                <a:cubicBezTo>
                  <a:pt x="43" y="153"/>
                  <a:pt x="43" y="153"/>
                  <a:pt x="43" y="153"/>
                </a:cubicBezTo>
                <a:cubicBezTo>
                  <a:pt x="43" y="153"/>
                  <a:pt x="43" y="153"/>
                  <a:pt x="43" y="152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4" y="153"/>
                  <a:pt x="45" y="154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ubicBezTo>
                  <a:pt x="44" y="154"/>
                  <a:pt x="44" y="154"/>
                  <a:pt x="45" y="154"/>
                </a:cubicBezTo>
                <a:cubicBezTo>
                  <a:pt x="45" y="154"/>
                  <a:pt x="45" y="154"/>
                  <a:pt x="46" y="154"/>
                </a:cubicBezTo>
                <a:cubicBezTo>
                  <a:pt x="46" y="154"/>
                  <a:pt x="47" y="155"/>
                  <a:pt x="47" y="155"/>
                </a:cubicBezTo>
                <a:cubicBezTo>
                  <a:pt x="48" y="156"/>
                  <a:pt x="48" y="156"/>
                  <a:pt x="48" y="157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6"/>
                  <a:pt x="49" y="157"/>
                  <a:pt x="49" y="157"/>
                </a:cubicBezTo>
                <a:cubicBezTo>
                  <a:pt x="49" y="157"/>
                  <a:pt x="49" y="157"/>
                  <a:pt x="49" y="157"/>
                </a:cubicBezTo>
                <a:cubicBezTo>
                  <a:pt x="49" y="157"/>
                  <a:pt x="49" y="157"/>
                  <a:pt x="49" y="157"/>
                </a:cubicBezTo>
                <a:cubicBezTo>
                  <a:pt x="50" y="157"/>
                  <a:pt x="50" y="157"/>
                  <a:pt x="51" y="157"/>
                </a:cubicBezTo>
                <a:cubicBezTo>
                  <a:pt x="51" y="157"/>
                  <a:pt x="51" y="157"/>
                  <a:pt x="51" y="157"/>
                </a:cubicBezTo>
                <a:cubicBezTo>
                  <a:pt x="51" y="157"/>
                  <a:pt x="52" y="157"/>
                  <a:pt x="53" y="157"/>
                </a:cubicBezTo>
                <a:cubicBezTo>
                  <a:pt x="53" y="158"/>
                  <a:pt x="54" y="158"/>
                  <a:pt x="54" y="158"/>
                </a:cubicBezTo>
                <a:cubicBezTo>
                  <a:pt x="54" y="158"/>
                  <a:pt x="56" y="159"/>
                  <a:pt x="56" y="159"/>
                </a:cubicBezTo>
                <a:cubicBezTo>
                  <a:pt x="56" y="159"/>
                  <a:pt x="56" y="159"/>
                  <a:pt x="56" y="159"/>
                </a:cubicBezTo>
                <a:cubicBezTo>
                  <a:pt x="56" y="159"/>
                  <a:pt x="56" y="160"/>
                  <a:pt x="56" y="160"/>
                </a:cubicBezTo>
                <a:cubicBezTo>
                  <a:pt x="56" y="161"/>
                  <a:pt x="57" y="162"/>
                  <a:pt x="58" y="162"/>
                </a:cubicBezTo>
                <a:cubicBezTo>
                  <a:pt x="58" y="162"/>
                  <a:pt x="58" y="163"/>
                  <a:pt x="58" y="163"/>
                </a:cubicBezTo>
                <a:cubicBezTo>
                  <a:pt x="57" y="163"/>
                  <a:pt x="57" y="164"/>
                  <a:pt x="57" y="164"/>
                </a:cubicBezTo>
                <a:cubicBezTo>
                  <a:pt x="57" y="164"/>
                  <a:pt x="56" y="164"/>
                  <a:pt x="56" y="165"/>
                </a:cubicBezTo>
                <a:cubicBezTo>
                  <a:pt x="55" y="165"/>
                  <a:pt x="55" y="166"/>
                  <a:pt x="55" y="166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57" y="167"/>
                  <a:pt x="58" y="166"/>
                  <a:pt x="58" y="166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9" y="166"/>
                  <a:pt x="59" y="166"/>
                  <a:pt x="59" y="166"/>
                </a:cubicBezTo>
                <a:cubicBezTo>
                  <a:pt x="60" y="166"/>
                  <a:pt x="60" y="165"/>
                  <a:pt x="60" y="165"/>
                </a:cubicBezTo>
                <a:cubicBezTo>
                  <a:pt x="60" y="165"/>
                  <a:pt x="61" y="165"/>
                  <a:pt x="61" y="165"/>
                </a:cubicBezTo>
                <a:cubicBezTo>
                  <a:pt x="61" y="165"/>
                  <a:pt x="61" y="165"/>
                  <a:pt x="61" y="165"/>
                </a:cubicBezTo>
                <a:cubicBezTo>
                  <a:pt x="62" y="166"/>
                  <a:pt x="63" y="166"/>
                  <a:pt x="63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4" y="166"/>
                  <a:pt x="64" y="167"/>
                  <a:pt x="64" y="167"/>
                </a:cubicBezTo>
                <a:cubicBezTo>
                  <a:pt x="64" y="167"/>
                  <a:pt x="64" y="167"/>
                  <a:pt x="64" y="168"/>
                </a:cubicBezTo>
                <a:cubicBezTo>
                  <a:pt x="64" y="168"/>
                  <a:pt x="65" y="167"/>
                  <a:pt x="65" y="167"/>
                </a:cubicBezTo>
                <a:cubicBezTo>
                  <a:pt x="66" y="167"/>
                  <a:pt x="66" y="167"/>
                  <a:pt x="67" y="168"/>
                </a:cubicBezTo>
                <a:cubicBezTo>
                  <a:pt x="67" y="168"/>
                  <a:pt x="67" y="168"/>
                  <a:pt x="68" y="168"/>
                </a:cubicBezTo>
                <a:cubicBezTo>
                  <a:pt x="68" y="168"/>
                  <a:pt x="69" y="167"/>
                  <a:pt x="70" y="168"/>
                </a:cubicBezTo>
                <a:cubicBezTo>
                  <a:pt x="71" y="168"/>
                  <a:pt x="71" y="169"/>
                  <a:pt x="72" y="170"/>
                </a:cubicBezTo>
                <a:cubicBezTo>
                  <a:pt x="73" y="170"/>
                  <a:pt x="74" y="170"/>
                  <a:pt x="74" y="170"/>
                </a:cubicBezTo>
                <a:cubicBezTo>
                  <a:pt x="75" y="170"/>
                  <a:pt x="75" y="173"/>
                  <a:pt x="75" y="173"/>
                </a:cubicBezTo>
                <a:cubicBezTo>
                  <a:pt x="75" y="175"/>
                  <a:pt x="74" y="176"/>
                  <a:pt x="73" y="177"/>
                </a:cubicBezTo>
                <a:cubicBezTo>
                  <a:pt x="73" y="177"/>
                  <a:pt x="73" y="177"/>
                  <a:pt x="72" y="177"/>
                </a:cubicBezTo>
                <a:cubicBezTo>
                  <a:pt x="72" y="177"/>
                  <a:pt x="72" y="177"/>
                  <a:pt x="72" y="178"/>
                </a:cubicBezTo>
                <a:cubicBezTo>
                  <a:pt x="72" y="178"/>
                  <a:pt x="72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1" y="180"/>
                  <a:pt x="70" y="180"/>
                  <a:pt x="70" y="181"/>
                </a:cubicBezTo>
                <a:cubicBezTo>
                  <a:pt x="70" y="182"/>
                  <a:pt x="70" y="182"/>
                  <a:pt x="70" y="183"/>
                </a:cubicBezTo>
                <a:cubicBezTo>
                  <a:pt x="71" y="183"/>
                  <a:pt x="70" y="184"/>
                  <a:pt x="70" y="184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70" y="185"/>
                  <a:pt x="69" y="186"/>
                  <a:pt x="69" y="187"/>
                </a:cubicBezTo>
                <a:cubicBezTo>
                  <a:pt x="70" y="187"/>
                  <a:pt x="70" y="187"/>
                  <a:pt x="70" y="187"/>
                </a:cubicBezTo>
                <a:cubicBezTo>
                  <a:pt x="69" y="188"/>
                  <a:pt x="69" y="188"/>
                  <a:pt x="69" y="188"/>
                </a:cubicBezTo>
                <a:cubicBezTo>
                  <a:pt x="69" y="188"/>
                  <a:pt x="69" y="188"/>
                  <a:pt x="69" y="189"/>
                </a:cubicBezTo>
                <a:cubicBezTo>
                  <a:pt x="68" y="189"/>
                  <a:pt x="68" y="189"/>
                  <a:pt x="68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1"/>
                  <a:pt x="67" y="191"/>
                  <a:pt x="67" y="191"/>
                </a:cubicBezTo>
                <a:cubicBezTo>
                  <a:pt x="66" y="192"/>
                  <a:pt x="66" y="192"/>
                  <a:pt x="65" y="192"/>
                </a:cubicBezTo>
                <a:cubicBezTo>
                  <a:pt x="65" y="192"/>
                  <a:pt x="64" y="192"/>
                  <a:pt x="64" y="192"/>
                </a:cubicBezTo>
                <a:cubicBezTo>
                  <a:pt x="64" y="192"/>
                  <a:pt x="64" y="192"/>
                  <a:pt x="63" y="192"/>
                </a:cubicBezTo>
                <a:cubicBezTo>
                  <a:pt x="63" y="192"/>
                  <a:pt x="63" y="192"/>
                  <a:pt x="63" y="193"/>
                </a:cubicBezTo>
                <a:cubicBezTo>
                  <a:pt x="63" y="193"/>
                  <a:pt x="63" y="192"/>
                  <a:pt x="62" y="192"/>
                </a:cubicBezTo>
                <a:cubicBezTo>
                  <a:pt x="62" y="193"/>
                  <a:pt x="60" y="194"/>
                  <a:pt x="60" y="194"/>
                </a:cubicBezTo>
                <a:cubicBezTo>
                  <a:pt x="60" y="194"/>
                  <a:pt x="60" y="195"/>
                  <a:pt x="59" y="195"/>
                </a:cubicBezTo>
                <a:cubicBezTo>
                  <a:pt x="59" y="195"/>
                  <a:pt x="59" y="195"/>
                  <a:pt x="59" y="195"/>
                </a:cubicBezTo>
                <a:cubicBezTo>
                  <a:pt x="60" y="195"/>
                  <a:pt x="59" y="196"/>
                  <a:pt x="59" y="196"/>
                </a:cubicBezTo>
                <a:cubicBezTo>
                  <a:pt x="59" y="196"/>
                  <a:pt x="59" y="196"/>
                  <a:pt x="59" y="196"/>
                </a:cubicBezTo>
                <a:cubicBezTo>
                  <a:pt x="60" y="199"/>
                  <a:pt x="58" y="199"/>
                  <a:pt x="58" y="200"/>
                </a:cubicBezTo>
                <a:cubicBezTo>
                  <a:pt x="57" y="200"/>
                  <a:pt x="57" y="201"/>
                  <a:pt x="57" y="201"/>
                </a:cubicBezTo>
                <a:cubicBezTo>
                  <a:pt x="57" y="202"/>
                  <a:pt x="56" y="202"/>
                  <a:pt x="56" y="203"/>
                </a:cubicBezTo>
                <a:cubicBezTo>
                  <a:pt x="56" y="202"/>
                  <a:pt x="57" y="201"/>
                  <a:pt x="57" y="201"/>
                </a:cubicBezTo>
                <a:cubicBezTo>
                  <a:pt x="57" y="201"/>
                  <a:pt x="57" y="201"/>
                  <a:pt x="57" y="201"/>
                </a:cubicBezTo>
                <a:cubicBezTo>
                  <a:pt x="57" y="201"/>
                  <a:pt x="56" y="201"/>
                  <a:pt x="56" y="201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56" y="201"/>
                  <a:pt x="56" y="201"/>
                  <a:pt x="56" y="202"/>
                </a:cubicBezTo>
                <a:cubicBezTo>
                  <a:pt x="56" y="202"/>
                  <a:pt x="55" y="202"/>
                  <a:pt x="55" y="202"/>
                </a:cubicBezTo>
                <a:cubicBezTo>
                  <a:pt x="74" y="221"/>
                  <a:pt x="100" y="232"/>
                  <a:pt x="128" y="232"/>
                </a:cubicBezTo>
                <a:cubicBezTo>
                  <a:pt x="179" y="232"/>
                  <a:pt x="221" y="195"/>
                  <a:pt x="230" y="147"/>
                </a:cubicBezTo>
                <a:cubicBezTo>
                  <a:pt x="230" y="147"/>
                  <a:pt x="230" y="146"/>
                  <a:pt x="230" y="146"/>
                </a:cubicBezTo>
                <a:cubicBezTo>
                  <a:pt x="230" y="146"/>
                  <a:pt x="230" y="146"/>
                  <a:pt x="230" y="146"/>
                </a:cubicBezTo>
                <a:cubicBezTo>
                  <a:pt x="229" y="146"/>
                  <a:pt x="230" y="145"/>
                  <a:pt x="230" y="145"/>
                </a:cubicBezTo>
                <a:cubicBezTo>
                  <a:pt x="229" y="145"/>
                  <a:pt x="229" y="145"/>
                  <a:pt x="229" y="145"/>
                </a:cubicBezTo>
                <a:cubicBezTo>
                  <a:pt x="229" y="144"/>
                  <a:pt x="229" y="143"/>
                  <a:pt x="229" y="14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9" y="143"/>
                  <a:pt x="228" y="143"/>
                  <a:pt x="228" y="143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1"/>
                  <a:pt x="227" y="141"/>
                  <a:pt x="227" y="141"/>
                </a:cubicBezTo>
                <a:cubicBezTo>
                  <a:pt x="227" y="141"/>
                  <a:pt x="227" y="141"/>
                  <a:pt x="227" y="141"/>
                </a:cubicBezTo>
                <a:cubicBezTo>
                  <a:pt x="227" y="140"/>
                  <a:pt x="227" y="139"/>
                  <a:pt x="227" y="139"/>
                </a:cubicBezTo>
                <a:cubicBezTo>
                  <a:pt x="227" y="139"/>
                  <a:pt x="227" y="139"/>
                  <a:pt x="227" y="138"/>
                </a:cubicBezTo>
                <a:cubicBezTo>
                  <a:pt x="227" y="138"/>
                  <a:pt x="227" y="137"/>
                  <a:pt x="228" y="137"/>
                </a:cubicBezTo>
                <a:cubicBezTo>
                  <a:pt x="227" y="137"/>
                  <a:pt x="227" y="137"/>
                  <a:pt x="227" y="137"/>
                </a:cubicBezTo>
                <a:cubicBezTo>
                  <a:pt x="227" y="136"/>
                  <a:pt x="227" y="136"/>
                  <a:pt x="227" y="135"/>
                </a:cubicBezTo>
                <a:cubicBezTo>
                  <a:pt x="227" y="134"/>
                  <a:pt x="226" y="134"/>
                  <a:pt x="226" y="133"/>
                </a:cubicBezTo>
                <a:cubicBezTo>
                  <a:pt x="226" y="133"/>
                  <a:pt x="226" y="132"/>
                  <a:pt x="226" y="131"/>
                </a:cubicBezTo>
                <a:cubicBezTo>
                  <a:pt x="226" y="131"/>
                  <a:pt x="226" y="130"/>
                  <a:pt x="225" y="130"/>
                </a:cubicBezTo>
                <a:cubicBezTo>
                  <a:pt x="225" y="130"/>
                  <a:pt x="225" y="130"/>
                  <a:pt x="225" y="130"/>
                </a:cubicBezTo>
                <a:cubicBezTo>
                  <a:pt x="225" y="131"/>
                  <a:pt x="225" y="131"/>
                  <a:pt x="224" y="131"/>
                </a:cubicBezTo>
                <a:cubicBezTo>
                  <a:pt x="224" y="132"/>
                  <a:pt x="224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2"/>
                  <a:pt x="223" y="132"/>
                </a:cubicBezTo>
                <a:cubicBezTo>
                  <a:pt x="223" y="132"/>
                  <a:pt x="223" y="131"/>
                  <a:pt x="223" y="131"/>
                </a:cubicBezTo>
                <a:cubicBezTo>
                  <a:pt x="222" y="131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1"/>
                  <a:pt x="222" y="131"/>
                  <a:pt x="222" y="130"/>
                </a:cubicBezTo>
                <a:cubicBezTo>
                  <a:pt x="223" y="129"/>
                  <a:pt x="222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1" y="128"/>
                  <a:pt x="221" y="128"/>
                  <a:pt x="221" y="128"/>
                </a:cubicBezTo>
                <a:cubicBezTo>
                  <a:pt x="221" y="128"/>
                  <a:pt x="221" y="128"/>
                  <a:pt x="222" y="128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2" y="127"/>
                  <a:pt x="221" y="127"/>
                  <a:pt x="221" y="127"/>
                </a:cubicBezTo>
                <a:cubicBezTo>
                  <a:pt x="221" y="127"/>
                  <a:pt x="221" y="127"/>
                  <a:pt x="221" y="127"/>
                </a:cubicBezTo>
                <a:cubicBezTo>
                  <a:pt x="221" y="126"/>
                  <a:pt x="221" y="126"/>
                  <a:pt x="221" y="126"/>
                </a:cubicBezTo>
                <a:cubicBezTo>
                  <a:pt x="220" y="126"/>
                  <a:pt x="220" y="126"/>
                  <a:pt x="220" y="126"/>
                </a:cubicBezTo>
                <a:cubicBezTo>
                  <a:pt x="219" y="126"/>
                  <a:pt x="220" y="124"/>
                  <a:pt x="219" y="123"/>
                </a:cubicBezTo>
                <a:cubicBezTo>
                  <a:pt x="219" y="124"/>
                  <a:pt x="219" y="124"/>
                  <a:pt x="218" y="124"/>
                </a:cubicBezTo>
                <a:cubicBezTo>
                  <a:pt x="218" y="123"/>
                  <a:pt x="218" y="123"/>
                  <a:pt x="218" y="123"/>
                </a:cubicBezTo>
                <a:cubicBezTo>
                  <a:pt x="218" y="123"/>
                  <a:pt x="218" y="123"/>
                  <a:pt x="218" y="123"/>
                </a:cubicBezTo>
                <a:cubicBezTo>
                  <a:pt x="218" y="123"/>
                  <a:pt x="218" y="123"/>
                  <a:pt x="218" y="124"/>
                </a:cubicBezTo>
                <a:cubicBezTo>
                  <a:pt x="218" y="124"/>
                  <a:pt x="218" y="124"/>
                  <a:pt x="218" y="124"/>
                </a:cubicBezTo>
                <a:cubicBezTo>
                  <a:pt x="218" y="124"/>
                  <a:pt x="218" y="124"/>
                  <a:pt x="218" y="125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17" y="125"/>
                  <a:pt x="217" y="124"/>
                  <a:pt x="217" y="124"/>
                </a:cubicBezTo>
                <a:cubicBezTo>
                  <a:pt x="217" y="124"/>
                  <a:pt x="217" y="124"/>
                  <a:pt x="217" y="124"/>
                </a:cubicBezTo>
                <a:cubicBezTo>
                  <a:pt x="217" y="124"/>
                  <a:pt x="217" y="125"/>
                  <a:pt x="217" y="125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17" y="125"/>
                  <a:pt x="217" y="125"/>
                  <a:pt x="217" y="124"/>
                </a:cubicBezTo>
                <a:cubicBezTo>
                  <a:pt x="217" y="124"/>
                  <a:pt x="217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5" y="125"/>
                  <a:pt x="215" y="125"/>
                  <a:pt x="215" y="124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14" y="125"/>
                  <a:pt x="214" y="125"/>
                  <a:pt x="213" y="125"/>
                </a:cubicBezTo>
                <a:cubicBezTo>
                  <a:pt x="213" y="126"/>
                  <a:pt x="214" y="126"/>
                  <a:pt x="214" y="126"/>
                </a:cubicBezTo>
                <a:cubicBezTo>
                  <a:pt x="213" y="126"/>
                  <a:pt x="213" y="127"/>
                  <a:pt x="213" y="127"/>
                </a:cubicBezTo>
                <a:cubicBezTo>
                  <a:pt x="212" y="127"/>
                  <a:pt x="212" y="127"/>
                  <a:pt x="212" y="127"/>
                </a:cubicBezTo>
                <a:cubicBezTo>
                  <a:pt x="211" y="128"/>
                  <a:pt x="211" y="128"/>
                  <a:pt x="210" y="129"/>
                </a:cubicBezTo>
                <a:cubicBezTo>
                  <a:pt x="210" y="129"/>
                  <a:pt x="210" y="129"/>
                  <a:pt x="210" y="129"/>
                </a:cubicBezTo>
                <a:cubicBezTo>
                  <a:pt x="210" y="129"/>
                  <a:pt x="209" y="130"/>
                  <a:pt x="209" y="130"/>
                </a:cubicBezTo>
                <a:cubicBezTo>
                  <a:pt x="209" y="130"/>
                  <a:pt x="209" y="130"/>
                  <a:pt x="208" y="130"/>
                </a:cubicBezTo>
                <a:cubicBezTo>
                  <a:pt x="208" y="130"/>
                  <a:pt x="208" y="131"/>
                  <a:pt x="208" y="131"/>
                </a:cubicBezTo>
                <a:cubicBezTo>
                  <a:pt x="208" y="131"/>
                  <a:pt x="207" y="131"/>
                  <a:pt x="207" y="131"/>
                </a:cubicBezTo>
                <a:cubicBezTo>
                  <a:pt x="207" y="132"/>
                  <a:pt x="207" y="132"/>
                  <a:pt x="207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206" y="132"/>
                  <a:pt x="206" y="132"/>
                  <a:pt x="206" y="133"/>
                </a:cubicBezTo>
                <a:cubicBezTo>
                  <a:pt x="205" y="133"/>
                  <a:pt x="206" y="134"/>
                  <a:pt x="206" y="134"/>
                </a:cubicBezTo>
                <a:cubicBezTo>
                  <a:pt x="206" y="135"/>
                  <a:pt x="205" y="136"/>
                  <a:pt x="205" y="137"/>
                </a:cubicBezTo>
                <a:cubicBezTo>
                  <a:pt x="205" y="137"/>
                  <a:pt x="205" y="138"/>
                  <a:pt x="205" y="138"/>
                </a:cubicBezTo>
                <a:cubicBezTo>
                  <a:pt x="205" y="138"/>
                  <a:pt x="205" y="138"/>
                  <a:pt x="205" y="139"/>
                </a:cubicBezTo>
                <a:cubicBezTo>
                  <a:pt x="204" y="139"/>
                  <a:pt x="204" y="139"/>
                  <a:pt x="204" y="139"/>
                </a:cubicBezTo>
                <a:cubicBezTo>
                  <a:pt x="204" y="139"/>
                  <a:pt x="204" y="140"/>
                  <a:pt x="204" y="140"/>
                </a:cubicBezTo>
                <a:cubicBezTo>
                  <a:pt x="204" y="140"/>
                  <a:pt x="204" y="140"/>
                  <a:pt x="204" y="140"/>
                </a:cubicBezTo>
                <a:cubicBezTo>
                  <a:pt x="203" y="140"/>
                  <a:pt x="203" y="140"/>
                  <a:pt x="203" y="141"/>
                </a:cubicBezTo>
                <a:cubicBezTo>
                  <a:pt x="203" y="141"/>
                  <a:pt x="203" y="141"/>
                  <a:pt x="202" y="141"/>
                </a:cubicBezTo>
                <a:cubicBezTo>
                  <a:pt x="202" y="141"/>
                  <a:pt x="202" y="141"/>
                  <a:pt x="202" y="140"/>
                </a:cubicBezTo>
                <a:cubicBezTo>
                  <a:pt x="202" y="140"/>
                  <a:pt x="201" y="139"/>
                  <a:pt x="201" y="139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0" y="137"/>
                  <a:pt x="200" y="137"/>
                  <a:pt x="200" y="136"/>
                </a:cubicBezTo>
                <a:cubicBezTo>
                  <a:pt x="200" y="136"/>
                  <a:pt x="200" y="136"/>
                  <a:pt x="200" y="135"/>
                </a:cubicBezTo>
                <a:cubicBezTo>
                  <a:pt x="199" y="135"/>
                  <a:pt x="199" y="134"/>
                  <a:pt x="199" y="134"/>
                </a:cubicBezTo>
                <a:cubicBezTo>
                  <a:pt x="199" y="133"/>
                  <a:pt x="198" y="132"/>
                  <a:pt x="198" y="131"/>
                </a:cubicBezTo>
                <a:cubicBezTo>
                  <a:pt x="198" y="130"/>
                  <a:pt x="198" y="129"/>
                  <a:pt x="197" y="128"/>
                </a:cubicBezTo>
                <a:cubicBezTo>
                  <a:pt x="197" y="128"/>
                  <a:pt x="197" y="127"/>
                  <a:pt x="197" y="127"/>
                </a:cubicBezTo>
                <a:cubicBezTo>
                  <a:pt x="197" y="126"/>
                  <a:pt x="197" y="126"/>
                  <a:pt x="197" y="126"/>
                </a:cubicBezTo>
                <a:cubicBezTo>
                  <a:pt x="198" y="126"/>
                  <a:pt x="197" y="126"/>
                  <a:pt x="197" y="125"/>
                </a:cubicBezTo>
                <a:cubicBezTo>
                  <a:pt x="197" y="125"/>
                  <a:pt x="197" y="125"/>
                  <a:pt x="197" y="124"/>
                </a:cubicBezTo>
                <a:cubicBezTo>
                  <a:pt x="197" y="124"/>
                  <a:pt x="197" y="124"/>
                  <a:pt x="196" y="124"/>
                </a:cubicBezTo>
                <a:cubicBezTo>
                  <a:pt x="196" y="124"/>
                  <a:pt x="196" y="125"/>
                  <a:pt x="196" y="125"/>
                </a:cubicBezTo>
                <a:cubicBezTo>
                  <a:pt x="197" y="125"/>
                  <a:pt x="196" y="126"/>
                  <a:pt x="195" y="126"/>
                </a:cubicBezTo>
                <a:cubicBezTo>
                  <a:pt x="195" y="126"/>
                  <a:pt x="195" y="126"/>
                  <a:pt x="195" y="126"/>
                </a:cubicBezTo>
                <a:cubicBezTo>
                  <a:pt x="194" y="126"/>
                  <a:pt x="193" y="124"/>
                  <a:pt x="193" y="124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3" y="124"/>
                  <a:pt x="194" y="124"/>
                  <a:pt x="194" y="124"/>
                </a:cubicBezTo>
                <a:cubicBezTo>
                  <a:pt x="194" y="124"/>
                  <a:pt x="194" y="124"/>
                  <a:pt x="194" y="123"/>
                </a:cubicBezTo>
                <a:cubicBezTo>
                  <a:pt x="193" y="124"/>
                  <a:pt x="192" y="123"/>
                  <a:pt x="192" y="123"/>
                </a:cubicBezTo>
                <a:cubicBezTo>
                  <a:pt x="192" y="123"/>
                  <a:pt x="192" y="122"/>
                  <a:pt x="192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91" y="122"/>
                  <a:pt x="191" y="121"/>
                  <a:pt x="190" y="121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190" y="120"/>
                  <a:pt x="190" y="120"/>
                  <a:pt x="190" y="120"/>
                </a:cubicBezTo>
                <a:cubicBezTo>
                  <a:pt x="189" y="120"/>
                  <a:pt x="187" y="121"/>
                  <a:pt x="187" y="120"/>
                </a:cubicBezTo>
                <a:cubicBezTo>
                  <a:pt x="187" y="120"/>
                  <a:pt x="186" y="120"/>
                  <a:pt x="186" y="120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21"/>
                  <a:pt x="184" y="121"/>
                  <a:pt x="184" y="121"/>
                </a:cubicBezTo>
                <a:cubicBezTo>
                  <a:pt x="183" y="121"/>
                  <a:pt x="183" y="120"/>
                  <a:pt x="183" y="120"/>
                </a:cubicBezTo>
                <a:cubicBezTo>
                  <a:pt x="182" y="120"/>
                  <a:pt x="182" y="120"/>
                  <a:pt x="181" y="120"/>
                </a:cubicBezTo>
                <a:cubicBezTo>
                  <a:pt x="181" y="120"/>
                  <a:pt x="181" y="120"/>
                  <a:pt x="181" y="12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79" y="120"/>
                  <a:pt x="179" y="120"/>
                  <a:pt x="179" y="120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9"/>
                  <a:pt x="178" y="118"/>
                  <a:pt x="178" y="118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178" y="118"/>
                  <a:pt x="177" y="118"/>
                  <a:pt x="177" y="118"/>
                </a:cubicBezTo>
                <a:cubicBezTo>
                  <a:pt x="177" y="118"/>
                  <a:pt x="176" y="119"/>
                  <a:pt x="176" y="119"/>
                </a:cubicBezTo>
                <a:cubicBezTo>
                  <a:pt x="176" y="119"/>
                  <a:pt x="175" y="119"/>
                  <a:pt x="175" y="119"/>
                </a:cubicBezTo>
                <a:cubicBezTo>
                  <a:pt x="175" y="118"/>
                  <a:pt x="174" y="118"/>
                  <a:pt x="174" y="118"/>
                </a:cubicBezTo>
                <a:cubicBezTo>
                  <a:pt x="174" y="118"/>
                  <a:pt x="173" y="118"/>
                  <a:pt x="173" y="117"/>
                </a:cubicBezTo>
                <a:cubicBezTo>
                  <a:pt x="173" y="117"/>
                  <a:pt x="172" y="117"/>
                  <a:pt x="172" y="117"/>
                </a:cubicBezTo>
                <a:cubicBezTo>
                  <a:pt x="172" y="117"/>
                  <a:pt x="171" y="116"/>
                  <a:pt x="171" y="116"/>
                </a:cubicBezTo>
                <a:cubicBezTo>
                  <a:pt x="171" y="115"/>
                  <a:pt x="171" y="115"/>
                  <a:pt x="171" y="115"/>
                </a:cubicBezTo>
                <a:cubicBezTo>
                  <a:pt x="171" y="115"/>
                  <a:pt x="171" y="115"/>
                  <a:pt x="171" y="114"/>
                </a:cubicBezTo>
                <a:cubicBezTo>
                  <a:pt x="170" y="114"/>
                  <a:pt x="170" y="114"/>
                  <a:pt x="170" y="114"/>
                </a:cubicBezTo>
                <a:cubicBezTo>
                  <a:pt x="170" y="114"/>
                  <a:pt x="170" y="114"/>
                  <a:pt x="170" y="114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69" y="114"/>
                  <a:pt x="168" y="114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8" y="116"/>
                  <a:pt x="169" y="117"/>
                  <a:pt x="169" y="117"/>
                </a:cubicBezTo>
                <a:cubicBezTo>
                  <a:pt x="169" y="117"/>
                  <a:pt x="169" y="117"/>
                  <a:pt x="170" y="118"/>
                </a:cubicBezTo>
                <a:cubicBezTo>
                  <a:pt x="170" y="118"/>
                  <a:pt x="169" y="118"/>
                  <a:pt x="170" y="118"/>
                </a:cubicBezTo>
                <a:cubicBezTo>
                  <a:pt x="170" y="118"/>
                  <a:pt x="170" y="118"/>
                  <a:pt x="171" y="118"/>
                </a:cubicBezTo>
                <a:cubicBezTo>
                  <a:pt x="171" y="119"/>
                  <a:pt x="171" y="119"/>
                  <a:pt x="170" y="119"/>
                </a:cubicBezTo>
                <a:cubicBezTo>
                  <a:pt x="170" y="119"/>
                  <a:pt x="171" y="119"/>
                  <a:pt x="171" y="119"/>
                </a:cubicBezTo>
                <a:cubicBezTo>
                  <a:pt x="170" y="119"/>
                  <a:pt x="171" y="120"/>
                  <a:pt x="171" y="120"/>
                </a:cubicBezTo>
                <a:cubicBezTo>
                  <a:pt x="171" y="120"/>
                  <a:pt x="171" y="120"/>
                  <a:pt x="171" y="120"/>
                </a:cubicBezTo>
                <a:cubicBezTo>
                  <a:pt x="171" y="120"/>
                  <a:pt x="171" y="121"/>
                  <a:pt x="171" y="121"/>
                </a:cubicBezTo>
                <a:cubicBezTo>
                  <a:pt x="172" y="121"/>
                  <a:pt x="172" y="121"/>
                  <a:pt x="172" y="121"/>
                </a:cubicBezTo>
                <a:cubicBezTo>
                  <a:pt x="171" y="120"/>
                  <a:pt x="172" y="120"/>
                  <a:pt x="172" y="119"/>
                </a:cubicBezTo>
                <a:cubicBezTo>
                  <a:pt x="172" y="119"/>
                  <a:pt x="172" y="119"/>
                  <a:pt x="172" y="119"/>
                </a:cubicBezTo>
                <a:cubicBezTo>
                  <a:pt x="172" y="120"/>
                  <a:pt x="172" y="119"/>
                  <a:pt x="172" y="120"/>
                </a:cubicBezTo>
                <a:cubicBezTo>
                  <a:pt x="172" y="120"/>
                  <a:pt x="172" y="121"/>
                  <a:pt x="172" y="121"/>
                </a:cubicBezTo>
                <a:cubicBezTo>
                  <a:pt x="172" y="121"/>
                  <a:pt x="172" y="121"/>
                  <a:pt x="172" y="122"/>
                </a:cubicBezTo>
                <a:cubicBezTo>
                  <a:pt x="172" y="122"/>
                  <a:pt x="172" y="122"/>
                  <a:pt x="172" y="122"/>
                </a:cubicBezTo>
                <a:cubicBezTo>
                  <a:pt x="173" y="122"/>
                  <a:pt x="173" y="122"/>
                  <a:pt x="173" y="122"/>
                </a:cubicBezTo>
                <a:cubicBezTo>
                  <a:pt x="173" y="122"/>
                  <a:pt x="173" y="122"/>
                  <a:pt x="173" y="122"/>
                </a:cubicBezTo>
                <a:cubicBezTo>
                  <a:pt x="174" y="122"/>
                  <a:pt x="175" y="122"/>
                  <a:pt x="175" y="122"/>
                </a:cubicBezTo>
                <a:cubicBezTo>
                  <a:pt x="175" y="122"/>
                  <a:pt x="175" y="122"/>
                  <a:pt x="175" y="122"/>
                </a:cubicBezTo>
                <a:cubicBezTo>
                  <a:pt x="175" y="122"/>
                  <a:pt x="175" y="122"/>
                  <a:pt x="176" y="122"/>
                </a:cubicBezTo>
                <a:cubicBezTo>
                  <a:pt x="176" y="122"/>
                  <a:pt x="176" y="122"/>
                  <a:pt x="176" y="121"/>
                </a:cubicBezTo>
                <a:cubicBezTo>
                  <a:pt x="176" y="121"/>
                  <a:pt x="176" y="121"/>
                  <a:pt x="176" y="121"/>
                </a:cubicBezTo>
                <a:cubicBezTo>
                  <a:pt x="177" y="120"/>
                  <a:pt x="177" y="120"/>
                  <a:pt x="177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8" y="119"/>
                  <a:pt x="178" y="119"/>
                  <a:pt x="178" y="119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8" y="120"/>
                  <a:pt x="178" y="121"/>
                  <a:pt x="178" y="121"/>
                </a:cubicBezTo>
                <a:cubicBezTo>
                  <a:pt x="178" y="121"/>
                  <a:pt x="179" y="122"/>
                  <a:pt x="179" y="122"/>
                </a:cubicBezTo>
                <a:cubicBezTo>
                  <a:pt x="179" y="122"/>
                  <a:pt x="180" y="122"/>
                  <a:pt x="180" y="123"/>
                </a:cubicBezTo>
                <a:cubicBezTo>
                  <a:pt x="180" y="123"/>
                  <a:pt x="180" y="122"/>
                  <a:pt x="181" y="123"/>
                </a:cubicBezTo>
                <a:cubicBezTo>
                  <a:pt x="181" y="123"/>
                  <a:pt x="181" y="123"/>
                  <a:pt x="181" y="124"/>
                </a:cubicBezTo>
                <a:cubicBezTo>
                  <a:pt x="181" y="124"/>
                  <a:pt x="182" y="124"/>
                  <a:pt x="182" y="124"/>
                </a:cubicBezTo>
                <a:cubicBezTo>
                  <a:pt x="182" y="124"/>
                  <a:pt x="182" y="125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81" y="126"/>
                  <a:pt x="181" y="126"/>
                  <a:pt x="180" y="126"/>
                </a:cubicBezTo>
                <a:cubicBezTo>
                  <a:pt x="180" y="126"/>
                  <a:pt x="180" y="126"/>
                  <a:pt x="180" y="126"/>
                </a:cubicBezTo>
                <a:cubicBezTo>
                  <a:pt x="180" y="127"/>
                  <a:pt x="180" y="128"/>
                  <a:pt x="180" y="128"/>
                </a:cubicBezTo>
                <a:cubicBezTo>
                  <a:pt x="179" y="128"/>
                  <a:pt x="178" y="128"/>
                  <a:pt x="178" y="129"/>
                </a:cubicBezTo>
                <a:cubicBezTo>
                  <a:pt x="178" y="129"/>
                  <a:pt x="178" y="129"/>
                  <a:pt x="178" y="129"/>
                </a:cubicBezTo>
                <a:cubicBezTo>
                  <a:pt x="178" y="129"/>
                  <a:pt x="177" y="129"/>
                  <a:pt x="177" y="129"/>
                </a:cubicBezTo>
                <a:cubicBezTo>
                  <a:pt x="177" y="129"/>
                  <a:pt x="177" y="130"/>
                  <a:pt x="177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30"/>
                  <a:pt x="176" y="130"/>
                  <a:pt x="175" y="130"/>
                </a:cubicBezTo>
                <a:cubicBezTo>
                  <a:pt x="175" y="131"/>
                  <a:pt x="174" y="131"/>
                  <a:pt x="174" y="131"/>
                </a:cubicBezTo>
                <a:cubicBezTo>
                  <a:pt x="174" y="131"/>
                  <a:pt x="173" y="131"/>
                  <a:pt x="173" y="132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72" y="133"/>
                  <a:pt x="171" y="133"/>
                  <a:pt x="170" y="133"/>
                </a:cubicBezTo>
                <a:cubicBezTo>
                  <a:pt x="169" y="133"/>
                  <a:pt x="169" y="134"/>
                  <a:pt x="169" y="134"/>
                </a:cubicBezTo>
                <a:cubicBezTo>
                  <a:pt x="169" y="134"/>
                  <a:pt x="168" y="134"/>
                  <a:pt x="168" y="134"/>
                </a:cubicBezTo>
                <a:cubicBezTo>
                  <a:pt x="168" y="134"/>
                  <a:pt x="167" y="134"/>
                  <a:pt x="167" y="135"/>
                </a:cubicBezTo>
                <a:cubicBezTo>
                  <a:pt x="166" y="135"/>
                  <a:pt x="166" y="135"/>
                  <a:pt x="166" y="135"/>
                </a:cubicBezTo>
                <a:cubicBezTo>
                  <a:pt x="165" y="135"/>
                  <a:pt x="165" y="135"/>
                  <a:pt x="165" y="135"/>
                </a:cubicBezTo>
                <a:cubicBezTo>
                  <a:pt x="164" y="136"/>
                  <a:pt x="163" y="136"/>
                  <a:pt x="163" y="135"/>
                </a:cubicBezTo>
                <a:cubicBezTo>
                  <a:pt x="163" y="134"/>
                  <a:pt x="163" y="134"/>
                  <a:pt x="163" y="134"/>
                </a:cubicBezTo>
                <a:cubicBezTo>
                  <a:pt x="162" y="134"/>
                  <a:pt x="162" y="133"/>
                  <a:pt x="162" y="132"/>
                </a:cubicBezTo>
                <a:cubicBezTo>
                  <a:pt x="162" y="132"/>
                  <a:pt x="162" y="132"/>
                  <a:pt x="162" y="132"/>
                </a:cubicBezTo>
                <a:cubicBezTo>
                  <a:pt x="162" y="131"/>
                  <a:pt x="162" y="131"/>
                  <a:pt x="162" y="131"/>
                </a:cubicBezTo>
                <a:cubicBezTo>
                  <a:pt x="162" y="130"/>
                  <a:pt x="161" y="130"/>
                  <a:pt x="161" y="129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60" y="128"/>
                  <a:pt x="160" y="128"/>
                  <a:pt x="160" y="127"/>
                </a:cubicBezTo>
                <a:cubicBezTo>
                  <a:pt x="159" y="127"/>
                  <a:pt x="159" y="127"/>
                  <a:pt x="158" y="126"/>
                </a:cubicBezTo>
                <a:cubicBezTo>
                  <a:pt x="158" y="126"/>
                  <a:pt x="158" y="126"/>
                  <a:pt x="158" y="125"/>
                </a:cubicBezTo>
                <a:cubicBezTo>
                  <a:pt x="158" y="125"/>
                  <a:pt x="158" y="124"/>
                  <a:pt x="158" y="123"/>
                </a:cubicBezTo>
                <a:cubicBezTo>
                  <a:pt x="157" y="123"/>
                  <a:pt x="157" y="123"/>
                  <a:pt x="157" y="122"/>
                </a:cubicBezTo>
                <a:cubicBezTo>
                  <a:pt x="156" y="122"/>
                  <a:pt x="156" y="122"/>
                  <a:pt x="156" y="121"/>
                </a:cubicBezTo>
                <a:cubicBezTo>
                  <a:pt x="156" y="120"/>
                  <a:pt x="155" y="120"/>
                  <a:pt x="155" y="119"/>
                </a:cubicBezTo>
                <a:cubicBezTo>
                  <a:pt x="154" y="119"/>
                  <a:pt x="154" y="118"/>
                  <a:pt x="154" y="118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6"/>
                  <a:pt x="153" y="116"/>
                  <a:pt x="153" y="115"/>
                </a:cubicBezTo>
                <a:cubicBezTo>
                  <a:pt x="153" y="115"/>
                  <a:pt x="153" y="115"/>
                  <a:pt x="153" y="115"/>
                </a:cubicBezTo>
                <a:cubicBezTo>
                  <a:pt x="153" y="114"/>
                  <a:pt x="152" y="114"/>
                  <a:pt x="152" y="113"/>
                </a:cubicBezTo>
                <a:cubicBezTo>
                  <a:pt x="152" y="112"/>
                  <a:pt x="152" y="112"/>
                  <a:pt x="153" y="111"/>
                </a:cubicBezTo>
                <a:cubicBezTo>
                  <a:pt x="153" y="111"/>
                  <a:pt x="153" y="111"/>
                  <a:pt x="153" y="111"/>
                </a:cubicBezTo>
                <a:cubicBezTo>
                  <a:pt x="153" y="110"/>
                  <a:pt x="153" y="109"/>
                  <a:pt x="154" y="109"/>
                </a:cubicBezTo>
                <a:cubicBezTo>
                  <a:pt x="154" y="108"/>
                  <a:pt x="154" y="108"/>
                  <a:pt x="154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4" y="107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4" y="106"/>
                </a:cubicBezTo>
                <a:cubicBezTo>
                  <a:pt x="154" y="106"/>
                  <a:pt x="154" y="106"/>
                  <a:pt x="153" y="106"/>
                </a:cubicBezTo>
                <a:cubicBezTo>
                  <a:pt x="153" y="106"/>
                  <a:pt x="153" y="106"/>
                  <a:pt x="152" y="106"/>
                </a:cubicBezTo>
                <a:cubicBezTo>
                  <a:pt x="152" y="106"/>
                  <a:pt x="152" y="106"/>
                  <a:pt x="152" y="106"/>
                </a:cubicBezTo>
                <a:cubicBezTo>
                  <a:pt x="151" y="106"/>
                  <a:pt x="151" y="107"/>
                  <a:pt x="150" y="107"/>
                </a:cubicBezTo>
                <a:cubicBezTo>
                  <a:pt x="150" y="106"/>
                  <a:pt x="150" y="106"/>
                  <a:pt x="149" y="106"/>
                </a:cubicBezTo>
                <a:cubicBezTo>
                  <a:pt x="149" y="106"/>
                  <a:pt x="148" y="105"/>
                  <a:pt x="148" y="106"/>
                </a:cubicBezTo>
                <a:cubicBezTo>
                  <a:pt x="148" y="106"/>
                  <a:pt x="148" y="106"/>
                  <a:pt x="148" y="106"/>
                </a:cubicBezTo>
                <a:cubicBezTo>
                  <a:pt x="148" y="106"/>
                  <a:pt x="148" y="106"/>
                  <a:pt x="147" y="106"/>
                </a:cubicBezTo>
                <a:cubicBezTo>
                  <a:pt x="147" y="106"/>
                  <a:pt x="147" y="106"/>
                  <a:pt x="146" y="106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5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3" y="104"/>
                  <a:pt x="143" y="104"/>
                  <a:pt x="143" y="104"/>
                </a:cubicBezTo>
                <a:cubicBezTo>
                  <a:pt x="143" y="104"/>
                  <a:pt x="143" y="104"/>
                  <a:pt x="143" y="104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4" y="103"/>
                  <a:pt x="144" y="103"/>
                  <a:pt x="143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3"/>
                  <a:pt x="144" y="103"/>
                  <a:pt x="144" y="103"/>
                </a:cubicBezTo>
                <a:cubicBezTo>
                  <a:pt x="144" y="103"/>
                  <a:pt x="144" y="103"/>
                  <a:pt x="144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2"/>
                  <a:pt x="144" y="102"/>
                </a:cubicBezTo>
                <a:cubicBezTo>
                  <a:pt x="144" y="102"/>
                  <a:pt x="144" y="102"/>
                  <a:pt x="144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43" y="102"/>
                  <a:pt x="143" y="101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4" y="101"/>
                  <a:pt x="144" y="100"/>
                </a:cubicBezTo>
                <a:cubicBezTo>
                  <a:pt x="144" y="101"/>
                  <a:pt x="144" y="101"/>
                  <a:pt x="145" y="101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101"/>
                  <a:pt x="144" y="101"/>
                  <a:pt x="144" y="101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5" y="100"/>
                  <a:pt x="145" y="100"/>
                  <a:pt x="145" y="100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101"/>
                  <a:pt x="146" y="101"/>
                  <a:pt x="146" y="101"/>
                </a:cubicBezTo>
                <a:cubicBezTo>
                  <a:pt x="146" y="101"/>
                  <a:pt x="146" y="101"/>
                  <a:pt x="146" y="101"/>
                </a:cubicBezTo>
                <a:cubicBezTo>
                  <a:pt x="146" y="101"/>
                  <a:pt x="146" y="101"/>
                  <a:pt x="146" y="101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7" y="100"/>
                  <a:pt x="147" y="100"/>
                </a:cubicBezTo>
                <a:cubicBezTo>
                  <a:pt x="147" y="100"/>
                  <a:pt x="147" y="100"/>
                  <a:pt x="147" y="100"/>
                </a:cubicBezTo>
                <a:cubicBezTo>
                  <a:pt x="147" y="100"/>
                  <a:pt x="147" y="100"/>
                  <a:pt x="146" y="100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6" y="100"/>
                  <a:pt x="146" y="100"/>
                  <a:pt x="146" y="99"/>
                </a:cubicBezTo>
                <a:cubicBezTo>
                  <a:pt x="146" y="99"/>
                  <a:pt x="147" y="100"/>
                  <a:pt x="147" y="100"/>
                </a:cubicBezTo>
                <a:cubicBezTo>
                  <a:pt x="147" y="100"/>
                  <a:pt x="147" y="99"/>
                  <a:pt x="147" y="99"/>
                </a:cubicBezTo>
                <a:cubicBezTo>
                  <a:pt x="148" y="100"/>
                  <a:pt x="148" y="100"/>
                  <a:pt x="149" y="100"/>
                </a:cubicBezTo>
                <a:cubicBezTo>
                  <a:pt x="149" y="99"/>
                  <a:pt x="149" y="99"/>
                  <a:pt x="149" y="99"/>
                </a:cubicBezTo>
                <a:cubicBezTo>
                  <a:pt x="149" y="99"/>
                  <a:pt x="150" y="99"/>
                  <a:pt x="151" y="98"/>
                </a:cubicBezTo>
                <a:cubicBezTo>
                  <a:pt x="152" y="98"/>
                  <a:pt x="152" y="99"/>
                  <a:pt x="153" y="98"/>
                </a:cubicBezTo>
                <a:cubicBezTo>
                  <a:pt x="153" y="98"/>
                  <a:pt x="153" y="99"/>
                  <a:pt x="153" y="99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99"/>
                  <a:pt x="155" y="99"/>
                </a:cubicBezTo>
                <a:cubicBezTo>
                  <a:pt x="155" y="99"/>
                  <a:pt x="155" y="100"/>
                  <a:pt x="156" y="100"/>
                </a:cubicBezTo>
                <a:cubicBezTo>
                  <a:pt x="156" y="100"/>
                  <a:pt x="157" y="100"/>
                  <a:pt x="157" y="100"/>
                </a:cubicBezTo>
                <a:cubicBezTo>
                  <a:pt x="157" y="100"/>
                  <a:pt x="158" y="100"/>
                  <a:pt x="158" y="100"/>
                </a:cubicBezTo>
                <a:cubicBezTo>
                  <a:pt x="158" y="100"/>
                  <a:pt x="159" y="100"/>
                  <a:pt x="159" y="100"/>
                </a:cubicBezTo>
                <a:cubicBezTo>
                  <a:pt x="160" y="100"/>
                  <a:pt x="161" y="99"/>
                  <a:pt x="161" y="98"/>
                </a:cubicBezTo>
                <a:cubicBezTo>
                  <a:pt x="161" y="98"/>
                  <a:pt x="160" y="98"/>
                  <a:pt x="160" y="97"/>
                </a:cubicBezTo>
                <a:cubicBezTo>
                  <a:pt x="160" y="97"/>
                  <a:pt x="159" y="97"/>
                  <a:pt x="159" y="97"/>
                </a:cubicBezTo>
                <a:cubicBezTo>
                  <a:pt x="159" y="96"/>
                  <a:pt x="159" y="96"/>
                  <a:pt x="159" y="96"/>
                </a:cubicBezTo>
                <a:cubicBezTo>
                  <a:pt x="159" y="96"/>
                  <a:pt x="158" y="96"/>
                  <a:pt x="158" y="96"/>
                </a:cubicBezTo>
                <a:cubicBezTo>
                  <a:pt x="158" y="95"/>
                  <a:pt x="158" y="95"/>
                  <a:pt x="157" y="95"/>
                </a:cubicBezTo>
                <a:cubicBezTo>
                  <a:pt x="157" y="95"/>
                  <a:pt x="157" y="95"/>
                  <a:pt x="157" y="95"/>
                </a:cubicBezTo>
                <a:cubicBezTo>
                  <a:pt x="156" y="95"/>
                  <a:pt x="156" y="94"/>
                  <a:pt x="156" y="94"/>
                </a:cubicBezTo>
                <a:cubicBezTo>
                  <a:pt x="156" y="94"/>
                  <a:pt x="156" y="94"/>
                  <a:pt x="156" y="94"/>
                </a:cubicBezTo>
                <a:cubicBezTo>
                  <a:pt x="156" y="94"/>
                  <a:pt x="155" y="94"/>
                  <a:pt x="155" y="94"/>
                </a:cubicBezTo>
                <a:cubicBezTo>
                  <a:pt x="155" y="94"/>
                  <a:pt x="156" y="94"/>
                  <a:pt x="156" y="93"/>
                </a:cubicBezTo>
                <a:cubicBezTo>
                  <a:pt x="156" y="93"/>
                  <a:pt x="156" y="93"/>
                  <a:pt x="156" y="93"/>
                </a:cubicBezTo>
                <a:cubicBezTo>
                  <a:pt x="157" y="93"/>
                  <a:pt x="157" y="93"/>
                  <a:pt x="157" y="92"/>
                </a:cubicBezTo>
                <a:cubicBezTo>
                  <a:pt x="157" y="92"/>
                  <a:pt x="156" y="92"/>
                  <a:pt x="156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7" y="92"/>
                  <a:pt x="157" y="91"/>
                  <a:pt x="158" y="91"/>
                </a:cubicBezTo>
                <a:cubicBezTo>
                  <a:pt x="158" y="91"/>
                  <a:pt x="158" y="91"/>
                  <a:pt x="158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6" y="91"/>
                  <a:pt x="156" y="91"/>
                  <a:pt x="156" y="91"/>
                </a:cubicBezTo>
                <a:cubicBezTo>
                  <a:pt x="156" y="91"/>
                  <a:pt x="156" y="91"/>
                  <a:pt x="155" y="91"/>
                </a:cubicBezTo>
                <a:cubicBezTo>
                  <a:pt x="155" y="92"/>
                  <a:pt x="154" y="92"/>
                  <a:pt x="154" y="92"/>
                </a:cubicBezTo>
                <a:cubicBezTo>
                  <a:pt x="154" y="92"/>
                  <a:pt x="154" y="92"/>
                  <a:pt x="15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2" y="93"/>
                  <a:pt x="153" y="93"/>
                  <a:pt x="153" y="94"/>
                </a:cubicBezTo>
                <a:cubicBezTo>
                  <a:pt x="153" y="94"/>
                  <a:pt x="154" y="94"/>
                  <a:pt x="154" y="94"/>
                </a:cubicBezTo>
                <a:cubicBezTo>
                  <a:pt x="154" y="94"/>
                  <a:pt x="154" y="94"/>
                  <a:pt x="155" y="94"/>
                </a:cubicBezTo>
                <a:cubicBezTo>
                  <a:pt x="155" y="94"/>
                  <a:pt x="154" y="94"/>
                  <a:pt x="154" y="94"/>
                </a:cubicBezTo>
                <a:cubicBezTo>
                  <a:pt x="154" y="94"/>
                  <a:pt x="154" y="94"/>
                  <a:pt x="154" y="94"/>
                </a:cubicBezTo>
                <a:cubicBezTo>
                  <a:pt x="154" y="94"/>
                  <a:pt x="154" y="94"/>
                  <a:pt x="153" y="94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94"/>
                  <a:pt x="153" y="94"/>
                  <a:pt x="152" y="94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1" y="95"/>
                  <a:pt x="151" y="95"/>
                </a:cubicBezTo>
                <a:cubicBezTo>
                  <a:pt x="151" y="94"/>
                  <a:pt x="151" y="94"/>
                  <a:pt x="150" y="94"/>
                </a:cubicBezTo>
                <a:cubicBezTo>
                  <a:pt x="150" y="94"/>
                  <a:pt x="150" y="94"/>
                  <a:pt x="150" y="94"/>
                </a:cubicBezTo>
                <a:cubicBezTo>
                  <a:pt x="150" y="93"/>
                  <a:pt x="151" y="93"/>
                  <a:pt x="151" y="93"/>
                </a:cubicBezTo>
                <a:cubicBezTo>
                  <a:pt x="151" y="93"/>
                  <a:pt x="151" y="93"/>
                  <a:pt x="151" y="92"/>
                </a:cubicBezTo>
                <a:cubicBezTo>
                  <a:pt x="150" y="92"/>
                  <a:pt x="150" y="93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9" y="92"/>
                  <a:pt x="149" y="92"/>
                  <a:pt x="150" y="92"/>
                </a:cubicBezTo>
                <a:cubicBezTo>
                  <a:pt x="150" y="92"/>
                  <a:pt x="150" y="92"/>
                  <a:pt x="150" y="92"/>
                </a:cubicBezTo>
                <a:cubicBezTo>
                  <a:pt x="149" y="92"/>
                  <a:pt x="149" y="92"/>
                  <a:pt x="149" y="91"/>
                </a:cubicBezTo>
                <a:cubicBezTo>
                  <a:pt x="149" y="91"/>
                  <a:pt x="149" y="92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8" y="92"/>
                  <a:pt x="148" y="92"/>
                  <a:pt x="147" y="93"/>
                </a:cubicBezTo>
                <a:cubicBezTo>
                  <a:pt x="147" y="93"/>
                  <a:pt x="146" y="93"/>
                  <a:pt x="147" y="93"/>
                </a:cubicBezTo>
                <a:cubicBezTo>
                  <a:pt x="147" y="94"/>
                  <a:pt x="147" y="94"/>
                  <a:pt x="147" y="94"/>
                </a:cubicBezTo>
                <a:cubicBezTo>
                  <a:pt x="147" y="94"/>
                  <a:pt x="147" y="94"/>
                  <a:pt x="146" y="94"/>
                </a:cubicBezTo>
                <a:cubicBezTo>
                  <a:pt x="146" y="94"/>
                  <a:pt x="145" y="95"/>
                  <a:pt x="145" y="96"/>
                </a:cubicBezTo>
                <a:cubicBezTo>
                  <a:pt x="145" y="96"/>
                  <a:pt x="145" y="96"/>
                  <a:pt x="145" y="96"/>
                </a:cubicBezTo>
                <a:cubicBezTo>
                  <a:pt x="145" y="96"/>
                  <a:pt x="145" y="96"/>
                  <a:pt x="145" y="97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4" y="97"/>
                  <a:pt x="144" y="98"/>
                  <a:pt x="144" y="98"/>
                </a:cubicBezTo>
                <a:cubicBezTo>
                  <a:pt x="144" y="98"/>
                  <a:pt x="144" y="98"/>
                  <a:pt x="144" y="98"/>
                </a:cubicBezTo>
                <a:cubicBezTo>
                  <a:pt x="144" y="98"/>
                  <a:pt x="145" y="99"/>
                  <a:pt x="145" y="99"/>
                </a:cubicBezTo>
                <a:cubicBezTo>
                  <a:pt x="145" y="99"/>
                  <a:pt x="146" y="99"/>
                  <a:pt x="146" y="99"/>
                </a:cubicBezTo>
                <a:cubicBezTo>
                  <a:pt x="146" y="100"/>
                  <a:pt x="146" y="100"/>
                  <a:pt x="146" y="100"/>
                </a:cubicBezTo>
                <a:cubicBezTo>
                  <a:pt x="145" y="100"/>
                  <a:pt x="145" y="100"/>
                  <a:pt x="145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00"/>
                  <a:pt x="143" y="100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3" y="101"/>
                  <a:pt x="143" y="101"/>
                  <a:pt x="143" y="100"/>
                </a:cubicBezTo>
                <a:cubicBezTo>
                  <a:pt x="143" y="100"/>
                  <a:pt x="143" y="100"/>
                  <a:pt x="143" y="100"/>
                </a:cubicBezTo>
                <a:cubicBezTo>
                  <a:pt x="143" y="100"/>
                  <a:pt x="143" y="100"/>
                  <a:pt x="142" y="100"/>
                </a:cubicBezTo>
                <a:cubicBezTo>
                  <a:pt x="142" y="100"/>
                  <a:pt x="142" y="100"/>
                  <a:pt x="142" y="100"/>
                </a:cubicBezTo>
                <a:cubicBezTo>
                  <a:pt x="142" y="100"/>
                  <a:pt x="141" y="100"/>
                  <a:pt x="141" y="100"/>
                </a:cubicBezTo>
                <a:cubicBezTo>
                  <a:pt x="141" y="100"/>
                  <a:pt x="141" y="100"/>
                  <a:pt x="141" y="100"/>
                </a:cubicBezTo>
                <a:cubicBezTo>
                  <a:pt x="141" y="100"/>
                  <a:pt x="141" y="100"/>
                  <a:pt x="140" y="100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0" y="101"/>
                  <a:pt x="139" y="101"/>
                  <a:pt x="139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1"/>
                  <a:pt x="140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1"/>
                  <a:pt x="139" y="101"/>
                </a:cubicBezTo>
                <a:cubicBezTo>
                  <a:pt x="139" y="101"/>
                  <a:pt x="139" y="100"/>
                  <a:pt x="139" y="100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9" y="100"/>
                  <a:pt x="138" y="100"/>
                  <a:pt x="138" y="101"/>
                </a:cubicBezTo>
                <a:cubicBezTo>
                  <a:pt x="138" y="101"/>
                  <a:pt x="138" y="101"/>
                  <a:pt x="138" y="101"/>
                </a:cubicBezTo>
                <a:cubicBezTo>
                  <a:pt x="138" y="101"/>
                  <a:pt x="138" y="101"/>
                  <a:pt x="138" y="101"/>
                </a:cubicBezTo>
                <a:cubicBezTo>
                  <a:pt x="138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9" y="102"/>
                  <a:pt x="139" y="102"/>
                  <a:pt x="139" y="103"/>
                </a:cubicBezTo>
                <a:cubicBezTo>
                  <a:pt x="139" y="103"/>
                  <a:pt x="138" y="103"/>
                  <a:pt x="138" y="103"/>
                </a:cubicBezTo>
                <a:cubicBezTo>
                  <a:pt x="138" y="103"/>
                  <a:pt x="138" y="103"/>
                  <a:pt x="138" y="103"/>
                </a:cubicBezTo>
                <a:cubicBezTo>
                  <a:pt x="139" y="103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04"/>
                  <a:pt x="140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9" y="105"/>
                </a:cubicBezTo>
                <a:cubicBezTo>
                  <a:pt x="139" y="105"/>
                  <a:pt x="139" y="105"/>
                  <a:pt x="138" y="105"/>
                </a:cubicBezTo>
                <a:cubicBezTo>
                  <a:pt x="138" y="105"/>
                  <a:pt x="138" y="105"/>
                  <a:pt x="138" y="105"/>
                </a:cubicBezTo>
                <a:cubicBezTo>
                  <a:pt x="139" y="105"/>
                  <a:pt x="139" y="105"/>
                  <a:pt x="139" y="106"/>
                </a:cubicBezTo>
                <a:cubicBezTo>
                  <a:pt x="139" y="106"/>
                  <a:pt x="138" y="106"/>
                  <a:pt x="138" y="106"/>
                </a:cubicBezTo>
                <a:cubicBezTo>
                  <a:pt x="138" y="106"/>
                  <a:pt x="138" y="106"/>
                  <a:pt x="138" y="106"/>
                </a:cubicBezTo>
                <a:cubicBezTo>
                  <a:pt x="138" y="106"/>
                  <a:pt x="138" y="106"/>
                  <a:pt x="138" y="106"/>
                </a:cubicBezTo>
                <a:cubicBezTo>
                  <a:pt x="138" y="106"/>
                  <a:pt x="138" y="105"/>
                  <a:pt x="138" y="105"/>
                </a:cubicBezTo>
                <a:cubicBezTo>
                  <a:pt x="138" y="105"/>
                  <a:pt x="138" y="105"/>
                  <a:pt x="137" y="106"/>
                </a:cubicBezTo>
                <a:cubicBezTo>
                  <a:pt x="137" y="105"/>
                  <a:pt x="137" y="105"/>
                  <a:pt x="137" y="105"/>
                </a:cubicBezTo>
                <a:cubicBezTo>
                  <a:pt x="137" y="105"/>
                  <a:pt x="137" y="105"/>
                  <a:pt x="137" y="105"/>
                </a:cubicBezTo>
                <a:cubicBezTo>
                  <a:pt x="137" y="105"/>
                  <a:pt x="137" y="104"/>
                  <a:pt x="137" y="104"/>
                </a:cubicBezTo>
                <a:cubicBezTo>
                  <a:pt x="137" y="104"/>
                  <a:pt x="137" y="104"/>
                  <a:pt x="137" y="104"/>
                </a:cubicBezTo>
                <a:cubicBezTo>
                  <a:pt x="137" y="104"/>
                  <a:pt x="138" y="104"/>
                  <a:pt x="138" y="104"/>
                </a:cubicBezTo>
                <a:cubicBezTo>
                  <a:pt x="138" y="104"/>
                  <a:pt x="139" y="104"/>
                  <a:pt x="139" y="104"/>
                </a:cubicBezTo>
                <a:cubicBezTo>
                  <a:pt x="139" y="104"/>
                  <a:pt x="139" y="104"/>
                  <a:pt x="139" y="104"/>
                </a:cubicBezTo>
                <a:cubicBezTo>
                  <a:pt x="139" y="104"/>
                  <a:pt x="138" y="103"/>
                  <a:pt x="138" y="103"/>
                </a:cubicBezTo>
                <a:cubicBezTo>
                  <a:pt x="138" y="103"/>
                  <a:pt x="137" y="103"/>
                  <a:pt x="137" y="103"/>
                </a:cubicBezTo>
                <a:cubicBezTo>
                  <a:pt x="137" y="103"/>
                  <a:pt x="136" y="103"/>
                  <a:pt x="136" y="103"/>
                </a:cubicBezTo>
                <a:cubicBezTo>
                  <a:pt x="136" y="103"/>
                  <a:pt x="136" y="103"/>
                  <a:pt x="136" y="103"/>
                </a:cubicBezTo>
                <a:cubicBezTo>
                  <a:pt x="136" y="103"/>
                  <a:pt x="137" y="103"/>
                  <a:pt x="137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103"/>
                  <a:pt x="137" y="103"/>
                  <a:pt x="137" y="102"/>
                </a:cubicBezTo>
                <a:cubicBezTo>
                  <a:pt x="136" y="103"/>
                  <a:pt x="136" y="102"/>
                  <a:pt x="135" y="102"/>
                </a:cubicBezTo>
                <a:cubicBezTo>
                  <a:pt x="135" y="102"/>
                  <a:pt x="135" y="102"/>
                  <a:pt x="135" y="101"/>
                </a:cubicBezTo>
                <a:cubicBezTo>
                  <a:pt x="135" y="101"/>
                  <a:pt x="135" y="101"/>
                  <a:pt x="135" y="101"/>
                </a:cubicBezTo>
                <a:cubicBezTo>
                  <a:pt x="135" y="101"/>
                  <a:pt x="135" y="101"/>
                  <a:pt x="135" y="101"/>
                </a:cubicBezTo>
                <a:cubicBezTo>
                  <a:pt x="135" y="101"/>
                  <a:pt x="135" y="101"/>
                  <a:pt x="135" y="100"/>
                </a:cubicBezTo>
                <a:cubicBezTo>
                  <a:pt x="135" y="100"/>
                  <a:pt x="135" y="100"/>
                  <a:pt x="135" y="100"/>
                </a:cubicBezTo>
                <a:cubicBezTo>
                  <a:pt x="135" y="100"/>
                  <a:pt x="135" y="99"/>
                  <a:pt x="135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5" y="99"/>
                  <a:pt x="135" y="99"/>
                  <a:pt x="134" y="99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4" y="98"/>
                  <a:pt x="133" y="98"/>
                  <a:pt x="132" y="97"/>
                </a:cubicBezTo>
                <a:cubicBezTo>
                  <a:pt x="132" y="97"/>
                  <a:pt x="132" y="97"/>
                  <a:pt x="132" y="97"/>
                </a:cubicBezTo>
                <a:cubicBezTo>
                  <a:pt x="132" y="97"/>
                  <a:pt x="131" y="96"/>
                  <a:pt x="131" y="96"/>
                </a:cubicBezTo>
                <a:cubicBezTo>
                  <a:pt x="131" y="96"/>
                  <a:pt x="131" y="96"/>
                  <a:pt x="131" y="96"/>
                </a:cubicBezTo>
                <a:cubicBezTo>
                  <a:pt x="130" y="96"/>
                  <a:pt x="130" y="96"/>
                  <a:pt x="130" y="95"/>
                </a:cubicBezTo>
                <a:cubicBezTo>
                  <a:pt x="130" y="95"/>
                  <a:pt x="130" y="95"/>
                  <a:pt x="130" y="95"/>
                </a:cubicBezTo>
                <a:cubicBezTo>
                  <a:pt x="130" y="95"/>
                  <a:pt x="130" y="95"/>
                  <a:pt x="130" y="95"/>
                </a:cubicBezTo>
                <a:cubicBezTo>
                  <a:pt x="129" y="95"/>
                  <a:pt x="130" y="94"/>
                  <a:pt x="129" y="94"/>
                </a:cubicBezTo>
                <a:cubicBezTo>
                  <a:pt x="129" y="94"/>
                  <a:pt x="129" y="94"/>
                  <a:pt x="129" y="94"/>
                </a:cubicBezTo>
                <a:cubicBezTo>
                  <a:pt x="128" y="94"/>
                  <a:pt x="128" y="94"/>
                  <a:pt x="128" y="95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28" y="94"/>
                  <a:pt x="128" y="93"/>
                  <a:pt x="128" y="93"/>
                </a:cubicBezTo>
                <a:cubicBezTo>
                  <a:pt x="128" y="93"/>
                  <a:pt x="128" y="93"/>
                  <a:pt x="128" y="93"/>
                </a:cubicBezTo>
                <a:cubicBezTo>
                  <a:pt x="128" y="93"/>
                  <a:pt x="128" y="93"/>
                  <a:pt x="127" y="93"/>
                </a:cubicBezTo>
                <a:cubicBezTo>
                  <a:pt x="127" y="93"/>
                  <a:pt x="127" y="93"/>
                  <a:pt x="127" y="93"/>
                </a:cubicBezTo>
                <a:cubicBezTo>
                  <a:pt x="127" y="93"/>
                  <a:pt x="127" y="94"/>
                  <a:pt x="126" y="94"/>
                </a:cubicBezTo>
                <a:cubicBezTo>
                  <a:pt x="126" y="94"/>
                  <a:pt x="126" y="94"/>
                  <a:pt x="126" y="94"/>
                </a:cubicBezTo>
                <a:cubicBezTo>
                  <a:pt x="126" y="94"/>
                  <a:pt x="126" y="94"/>
                  <a:pt x="126" y="94"/>
                </a:cubicBezTo>
                <a:cubicBezTo>
                  <a:pt x="126" y="94"/>
                  <a:pt x="127" y="94"/>
                  <a:pt x="127" y="94"/>
                </a:cubicBezTo>
                <a:cubicBezTo>
                  <a:pt x="127" y="95"/>
                  <a:pt x="126" y="95"/>
                  <a:pt x="126" y="95"/>
                </a:cubicBezTo>
                <a:cubicBezTo>
                  <a:pt x="127" y="95"/>
                  <a:pt x="127" y="96"/>
                  <a:pt x="127" y="96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8"/>
                  <a:pt x="129" y="98"/>
                  <a:pt x="129" y="98"/>
                </a:cubicBezTo>
                <a:cubicBezTo>
                  <a:pt x="130" y="99"/>
                  <a:pt x="131" y="98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2" y="100"/>
                  <a:pt x="133" y="100"/>
                  <a:pt x="134" y="101"/>
                </a:cubicBezTo>
                <a:cubicBezTo>
                  <a:pt x="134" y="101"/>
                  <a:pt x="134" y="101"/>
                  <a:pt x="133" y="102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01"/>
                  <a:pt x="132" y="101"/>
                  <a:pt x="132" y="101"/>
                </a:cubicBezTo>
                <a:cubicBezTo>
                  <a:pt x="132" y="100"/>
                  <a:pt x="131" y="101"/>
                  <a:pt x="131" y="102"/>
                </a:cubicBezTo>
                <a:cubicBezTo>
                  <a:pt x="132" y="102"/>
                  <a:pt x="132" y="102"/>
                  <a:pt x="132" y="102"/>
                </a:cubicBezTo>
                <a:cubicBezTo>
                  <a:pt x="132" y="102"/>
                  <a:pt x="132" y="102"/>
                  <a:pt x="132" y="103"/>
                </a:cubicBezTo>
                <a:cubicBezTo>
                  <a:pt x="132" y="103"/>
                  <a:pt x="132" y="103"/>
                  <a:pt x="132" y="103"/>
                </a:cubicBezTo>
                <a:cubicBezTo>
                  <a:pt x="132" y="103"/>
                  <a:pt x="132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4"/>
                  <a:pt x="131" y="104"/>
                  <a:pt x="131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1" y="104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31" y="103"/>
                  <a:pt x="130" y="101"/>
                  <a:pt x="130" y="101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0" y="101"/>
                  <a:pt x="130" y="101"/>
                  <a:pt x="129" y="101"/>
                </a:cubicBezTo>
                <a:cubicBezTo>
                  <a:pt x="129" y="101"/>
                  <a:pt x="130" y="101"/>
                  <a:pt x="129" y="101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00"/>
                  <a:pt x="129" y="100"/>
                  <a:pt x="128" y="100"/>
                </a:cubicBezTo>
                <a:cubicBezTo>
                  <a:pt x="128" y="99"/>
                  <a:pt x="128" y="100"/>
                  <a:pt x="127" y="99"/>
                </a:cubicBezTo>
                <a:cubicBezTo>
                  <a:pt x="126" y="99"/>
                  <a:pt x="126" y="98"/>
                  <a:pt x="125" y="98"/>
                </a:cubicBezTo>
                <a:cubicBezTo>
                  <a:pt x="124" y="97"/>
                  <a:pt x="124" y="96"/>
                  <a:pt x="123" y="95"/>
                </a:cubicBezTo>
                <a:cubicBezTo>
                  <a:pt x="123" y="95"/>
                  <a:pt x="122" y="95"/>
                  <a:pt x="122" y="95"/>
                </a:cubicBezTo>
                <a:cubicBezTo>
                  <a:pt x="122" y="95"/>
                  <a:pt x="121" y="96"/>
                  <a:pt x="121" y="96"/>
                </a:cubicBezTo>
                <a:cubicBezTo>
                  <a:pt x="121" y="96"/>
                  <a:pt x="121" y="96"/>
                  <a:pt x="121" y="96"/>
                </a:cubicBezTo>
                <a:cubicBezTo>
                  <a:pt x="120" y="96"/>
                  <a:pt x="120" y="97"/>
                  <a:pt x="119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6"/>
                  <a:pt x="118" y="97"/>
                  <a:pt x="117" y="97"/>
                </a:cubicBezTo>
                <a:cubicBezTo>
                  <a:pt x="117" y="97"/>
                  <a:pt x="117" y="96"/>
                  <a:pt x="116" y="97"/>
                </a:cubicBezTo>
                <a:cubicBezTo>
                  <a:pt x="115" y="97"/>
                  <a:pt x="116" y="98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4" y="99"/>
                  <a:pt x="114" y="99"/>
                </a:cubicBezTo>
                <a:cubicBezTo>
                  <a:pt x="114" y="100"/>
                  <a:pt x="113" y="99"/>
                  <a:pt x="113" y="100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0"/>
                  <a:pt x="112" y="101"/>
                  <a:pt x="112" y="102"/>
                </a:cubicBezTo>
                <a:cubicBezTo>
                  <a:pt x="112" y="102"/>
                  <a:pt x="112" y="102"/>
                  <a:pt x="112" y="103"/>
                </a:cubicBezTo>
                <a:cubicBezTo>
                  <a:pt x="112" y="103"/>
                  <a:pt x="112" y="103"/>
                  <a:pt x="112" y="103"/>
                </a:cubicBezTo>
                <a:cubicBezTo>
                  <a:pt x="112" y="103"/>
                  <a:pt x="112" y="103"/>
                  <a:pt x="112" y="103"/>
                </a:cubicBezTo>
                <a:cubicBezTo>
                  <a:pt x="112" y="103"/>
                  <a:pt x="111" y="104"/>
                  <a:pt x="111" y="104"/>
                </a:cubicBezTo>
                <a:cubicBezTo>
                  <a:pt x="111" y="104"/>
                  <a:pt x="111" y="104"/>
                  <a:pt x="111" y="105"/>
                </a:cubicBezTo>
                <a:cubicBezTo>
                  <a:pt x="111" y="105"/>
                  <a:pt x="110" y="105"/>
                  <a:pt x="110" y="105"/>
                </a:cubicBezTo>
                <a:cubicBezTo>
                  <a:pt x="110" y="105"/>
                  <a:pt x="110" y="105"/>
                  <a:pt x="109" y="106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8" y="106"/>
                  <a:pt x="107" y="106"/>
                  <a:pt x="107" y="106"/>
                </a:cubicBezTo>
                <a:cubicBezTo>
                  <a:pt x="107" y="106"/>
                  <a:pt x="107" y="106"/>
                  <a:pt x="106" y="106"/>
                </a:cubicBezTo>
                <a:cubicBezTo>
                  <a:pt x="106" y="106"/>
                  <a:pt x="106" y="106"/>
                  <a:pt x="106" y="107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6" y="107"/>
                  <a:pt x="106" y="106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5" y="107"/>
                  <a:pt x="105" y="106"/>
                  <a:pt x="105" y="106"/>
                </a:cubicBezTo>
                <a:cubicBezTo>
                  <a:pt x="105" y="106"/>
                  <a:pt x="105" y="106"/>
                  <a:pt x="104" y="106"/>
                </a:cubicBezTo>
                <a:cubicBezTo>
                  <a:pt x="104" y="105"/>
                  <a:pt x="104" y="105"/>
                  <a:pt x="103" y="105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03" y="105"/>
                  <a:pt x="102" y="105"/>
                  <a:pt x="102" y="105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101" y="105"/>
                  <a:pt x="102" y="105"/>
                  <a:pt x="102" y="105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04"/>
                  <a:pt x="102" y="104"/>
                  <a:pt x="102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2" y="103"/>
                </a:cubicBezTo>
                <a:cubicBezTo>
                  <a:pt x="102" y="103"/>
                  <a:pt x="102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1" y="103"/>
                  <a:pt x="101" y="102"/>
                  <a:pt x="101" y="102"/>
                </a:cubicBezTo>
                <a:cubicBezTo>
                  <a:pt x="102" y="102"/>
                  <a:pt x="102" y="100"/>
                  <a:pt x="102" y="99"/>
                </a:cubicBezTo>
                <a:cubicBezTo>
                  <a:pt x="102" y="99"/>
                  <a:pt x="102" y="98"/>
                  <a:pt x="102" y="98"/>
                </a:cubicBezTo>
                <a:cubicBezTo>
                  <a:pt x="102" y="98"/>
                  <a:pt x="102" y="97"/>
                  <a:pt x="101" y="97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101" y="97"/>
                  <a:pt x="102" y="97"/>
                  <a:pt x="102" y="97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3" y="96"/>
                  <a:pt x="103" y="96"/>
                  <a:pt x="104" y="96"/>
                </a:cubicBezTo>
                <a:cubicBezTo>
                  <a:pt x="104" y="96"/>
                  <a:pt x="105" y="96"/>
                  <a:pt x="105" y="96"/>
                </a:cubicBezTo>
                <a:cubicBezTo>
                  <a:pt x="105" y="96"/>
                  <a:pt x="106" y="96"/>
                  <a:pt x="106" y="96"/>
                </a:cubicBezTo>
                <a:cubicBezTo>
                  <a:pt x="107" y="96"/>
                  <a:pt x="108" y="97"/>
                  <a:pt x="109" y="96"/>
                </a:cubicBezTo>
                <a:cubicBezTo>
                  <a:pt x="109" y="96"/>
                  <a:pt x="109" y="97"/>
                  <a:pt x="110" y="97"/>
                </a:cubicBezTo>
                <a:cubicBezTo>
                  <a:pt x="110" y="96"/>
                  <a:pt x="110" y="95"/>
                  <a:pt x="110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1" y="95"/>
                  <a:pt x="111" y="95"/>
                  <a:pt x="110" y="95"/>
                </a:cubicBezTo>
                <a:cubicBezTo>
                  <a:pt x="110" y="94"/>
                  <a:pt x="111" y="94"/>
                  <a:pt x="111" y="93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11" y="94"/>
                  <a:pt x="111" y="93"/>
                  <a:pt x="111" y="93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0" y="92"/>
                  <a:pt x="111" y="92"/>
                  <a:pt x="110" y="92"/>
                </a:cubicBezTo>
                <a:cubicBezTo>
                  <a:pt x="110" y="92"/>
                  <a:pt x="110" y="92"/>
                  <a:pt x="110" y="91"/>
                </a:cubicBezTo>
                <a:cubicBezTo>
                  <a:pt x="110" y="91"/>
                  <a:pt x="110" y="91"/>
                  <a:pt x="110" y="91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90"/>
                  <a:pt x="109" y="90"/>
                  <a:pt x="109" y="90"/>
                </a:cubicBezTo>
                <a:cubicBezTo>
                  <a:pt x="109" y="90"/>
                  <a:pt x="109" y="91"/>
                  <a:pt x="109" y="91"/>
                </a:cubicBezTo>
                <a:cubicBezTo>
                  <a:pt x="108" y="90"/>
                  <a:pt x="108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90"/>
                  <a:pt x="107" y="90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6" y="89"/>
                </a:cubicBezTo>
                <a:cubicBezTo>
                  <a:pt x="106" y="89"/>
                  <a:pt x="106" y="89"/>
                  <a:pt x="106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9"/>
                  <a:pt x="108" y="89"/>
                  <a:pt x="108" y="89"/>
                </a:cubicBezTo>
                <a:cubicBezTo>
                  <a:pt x="108" y="89"/>
                  <a:pt x="108" y="89"/>
                  <a:pt x="108" y="89"/>
                </a:cubicBezTo>
                <a:cubicBezTo>
                  <a:pt x="108" y="89"/>
                  <a:pt x="108" y="88"/>
                  <a:pt x="108" y="88"/>
                </a:cubicBezTo>
                <a:cubicBezTo>
                  <a:pt x="109" y="89"/>
                  <a:pt x="109" y="89"/>
                  <a:pt x="109" y="89"/>
                </a:cubicBezTo>
                <a:cubicBezTo>
                  <a:pt x="109" y="89"/>
                  <a:pt x="110" y="89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10" y="89"/>
                  <a:pt x="110" y="88"/>
                  <a:pt x="110" y="88"/>
                </a:cubicBezTo>
                <a:cubicBezTo>
                  <a:pt x="110" y="88"/>
                  <a:pt x="110" y="88"/>
                  <a:pt x="110" y="87"/>
                </a:cubicBezTo>
                <a:cubicBezTo>
                  <a:pt x="110" y="87"/>
                  <a:pt x="110" y="87"/>
                  <a:pt x="111" y="87"/>
                </a:cubicBezTo>
                <a:cubicBezTo>
                  <a:pt x="111" y="87"/>
                  <a:pt x="111" y="88"/>
                  <a:pt x="111" y="88"/>
                </a:cubicBezTo>
                <a:cubicBezTo>
                  <a:pt x="111" y="87"/>
                  <a:pt x="112" y="88"/>
                  <a:pt x="11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12" y="87"/>
                  <a:pt x="113" y="87"/>
                  <a:pt x="114" y="87"/>
                </a:cubicBezTo>
                <a:cubicBezTo>
                  <a:pt x="114" y="86"/>
                  <a:pt x="114" y="86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5" y="85"/>
                  <a:pt x="115" y="85"/>
                  <a:pt x="116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4"/>
                  <a:pt x="117" y="84"/>
                  <a:pt x="117" y="84"/>
                </a:cubicBezTo>
                <a:cubicBezTo>
                  <a:pt x="117" y="83"/>
                  <a:pt x="117" y="83"/>
                  <a:pt x="117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8" y="82"/>
                  <a:pt x="118" y="82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9" y="83"/>
                  <a:pt x="119" y="83"/>
                  <a:pt x="119" y="83"/>
                </a:cubicBezTo>
                <a:cubicBezTo>
                  <a:pt x="119" y="83"/>
                  <a:pt x="119" y="83"/>
                  <a:pt x="118" y="83"/>
                </a:cubicBezTo>
                <a:cubicBezTo>
                  <a:pt x="118" y="83"/>
                  <a:pt x="119" y="83"/>
                  <a:pt x="119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9" y="82"/>
                  <a:pt x="119" y="81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2"/>
                  <a:pt x="120" y="82"/>
                  <a:pt x="120" y="81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1" y="81"/>
                  <a:pt x="121" y="81"/>
                  <a:pt x="121" y="82"/>
                </a:cubicBezTo>
                <a:cubicBezTo>
                  <a:pt x="121" y="82"/>
                  <a:pt x="121" y="82"/>
                  <a:pt x="122" y="82"/>
                </a:cubicBezTo>
                <a:cubicBezTo>
                  <a:pt x="122" y="82"/>
                  <a:pt x="122" y="82"/>
                  <a:pt x="122" y="82"/>
                </a:cubicBezTo>
                <a:cubicBezTo>
                  <a:pt x="122" y="82"/>
                  <a:pt x="122" y="82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3" y="81"/>
                </a:cubicBezTo>
                <a:cubicBezTo>
                  <a:pt x="123" y="81"/>
                  <a:pt x="122" y="81"/>
                  <a:pt x="122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2" y="81"/>
                  <a:pt x="122" y="81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79"/>
                  <a:pt x="122" y="79"/>
                </a:cubicBezTo>
                <a:cubicBezTo>
                  <a:pt x="122" y="79"/>
                  <a:pt x="122" y="79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8"/>
                  <a:pt x="121" y="78"/>
                  <a:pt x="121" y="78"/>
                </a:cubicBezTo>
                <a:cubicBezTo>
                  <a:pt x="121" y="78"/>
                  <a:pt x="122" y="78"/>
                  <a:pt x="122" y="78"/>
                </a:cubicBezTo>
                <a:cubicBezTo>
                  <a:pt x="122" y="77"/>
                  <a:pt x="121" y="77"/>
                  <a:pt x="122" y="77"/>
                </a:cubicBezTo>
                <a:cubicBezTo>
                  <a:pt x="122" y="77"/>
                  <a:pt x="122" y="77"/>
                  <a:pt x="122" y="77"/>
                </a:cubicBezTo>
                <a:cubicBezTo>
                  <a:pt x="122" y="77"/>
                  <a:pt x="122" y="76"/>
                  <a:pt x="123" y="76"/>
                </a:cubicBezTo>
                <a:cubicBezTo>
                  <a:pt x="123" y="76"/>
                  <a:pt x="123" y="76"/>
                  <a:pt x="123" y="77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3" y="76"/>
                  <a:pt x="124" y="76"/>
                  <a:pt x="124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76"/>
                  <a:pt x="124" y="77"/>
                  <a:pt x="125" y="77"/>
                </a:cubicBezTo>
                <a:cubicBezTo>
                  <a:pt x="125" y="77"/>
                  <a:pt x="125" y="77"/>
                  <a:pt x="125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78"/>
                  <a:pt x="124" y="78"/>
                  <a:pt x="124" y="78"/>
                </a:cubicBezTo>
                <a:cubicBezTo>
                  <a:pt x="124" y="78"/>
                  <a:pt x="123" y="78"/>
                  <a:pt x="123" y="78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8"/>
                  <a:pt x="123" y="79"/>
                  <a:pt x="123" y="79"/>
                </a:cubicBezTo>
                <a:cubicBezTo>
                  <a:pt x="123" y="79"/>
                  <a:pt x="124" y="79"/>
                  <a:pt x="124" y="80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5" y="80"/>
                  <a:pt x="125" y="80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0"/>
                  <a:pt x="127" y="80"/>
                  <a:pt x="127" y="80"/>
                </a:cubicBezTo>
                <a:cubicBezTo>
                  <a:pt x="127" y="81"/>
                  <a:pt x="128" y="80"/>
                  <a:pt x="128" y="80"/>
                </a:cubicBezTo>
                <a:cubicBezTo>
                  <a:pt x="128" y="81"/>
                  <a:pt x="128" y="81"/>
                  <a:pt x="128" y="81"/>
                </a:cubicBezTo>
                <a:cubicBezTo>
                  <a:pt x="128" y="81"/>
                  <a:pt x="129" y="81"/>
                  <a:pt x="129" y="81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30" y="81"/>
                  <a:pt x="131" y="80"/>
                  <a:pt x="132" y="79"/>
                </a:cubicBezTo>
                <a:cubicBezTo>
                  <a:pt x="133" y="79"/>
                  <a:pt x="133" y="79"/>
                  <a:pt x="133" y="80"/>
                </a:cubicBezTo>
                <a:cubicBezTo>
                  <a:pt x="134" y="80"/>
                  <a:pt x="134" y="80"/>
                  <a:pt x="134" y="80"/>
                </a:cubicBezTo>
                <a:cubicBezTo>
                  <a:pt x="134" y="80"/>
                  <a:pt x="135" y="80"/>
                  <a:pt x="135" y="80"/>
                </a:cubicBezTo>
                <a:cubicBezTo>
                  <a:pt x="135" y="79"/>
                  <a:pt x="135" y="79"/>
                  <a:pt x="135" y="79"/>
                </a:cubicBezTo>
                <a:cubicBezTo>
                  <a:pt x="136" y="79"/>
                  <a:pt x="136" y="79"/>
                  <a:pt x="137" y="79"/>
                </a:cubicBezTo>
                <a:cubicBezTo>
                  <a:pt x="137" y="79"/>
                  <a:pt x="137" y="79"/>
                  <a:pt x="137" y="79"/>
                </a:cubicBezTo>
                <a:cubicBezTo>
                  <a:pt x="137" y="79"/>
                  <a:pt x="137" y="79"/>
                  <a:pt x="137" y="79"/>
                </a:cubicBezTo>
                <a:cubicBezTo>
                  <a:pt x="137" y="78"/>
                  <a:pt x="137" y="79"/>
                  <a:pt x="137" y="78"/>
                </a:cubicBezTo>
                <a:cubicBezTo>
                  <a:pt x="137" y="78"/>
                  <a:pt x="136" y="77"/>
                  <a:pt x="137" y="76"/>
                </a:cubicBezTo>
                <a:cubicBezTo>
                  <a:pt x="137" y="76"/>
                  <a:pt x="137" y="76"/>
                  <a:pt x="137" y="76"/>
                </a:cubicBezTo>
                <a:cubicBezTo>
                  <a:pt x="137" y="76"/>
                  <a:pt x="137" y="75"/>
                  <a:pt x="137" y="75"/>
                </a:cubicBezTo>
                <a:cubicBezTo>
                  <a:pt x="137" y="75"/>
                  <a:pt x="137" y="75"/>
                  <a:pt x="137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9" y="75"/>
                  <a:pt x="139" y="75"/>
                  <a:pt x="139" y="75"/>
                </a:cubicBezTo>
                <a:cubicBezTo>
                  <a:pt x="139" y="75"/>
                  <a:pt x="139" y="75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ubicBezTo>
                  <a:pt x="140" y="75"/>
                  <a:pt x="140" y="74"/>
                  <a:pt x="141" y="74"/>
                </a:cubicBezTo>
                <a:cubicBezTo>
                  <a:pt x="141" y="74"/>
                  <a:pt x="140" y="73"/>
                  <a:pt x="140" y="73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0" y="73"/>
                  <a:pt x="140" y="73"/>
                  <a:pt x="140" y="73"/>
                </a:cubicBezTo>
                <a:cubicBezTo>
                  <a:pt x="140" y="73"/>
                  <a:pt x="140" y="73"/>
                  <a:pt x="139" y="73"/>
                </a:cubicBezTo>
                <a:cubicBezTo>
                  <a:pt x="139" y="73"/>
                  <a:pt x="139" y="73"/>
                  <a:pt x="139" y="72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0" y="72"/>
                  <a:pt x="140" y="72"/>
                  <a:pt x="140" y="72"/>
                </a:cubicBezTo>
                <a:cubicBezTo>
                  <a:pt x="141" y="72"/>
                  <a:pt x="141" y="72"/>
                  <a:pt x="141" y="72"/>
                </a:cubicBezTo>
                <a:cubicBezTo>
                  <a:pt x="141" y="72"/>
                  <a:pt x="141" y="71"/>
                  <a:pt x="141" y="71"/>
                </a:cubicBezTo>
                <a:cubicBezTo>
                  <a:pt x="141" y="71"/>
                  <a:pt x="141" y="72"/>
                  <a:pt x="142" y="72"/>
                </a:cubicBezTo>
                <a:cubicBezTo>
                  <a:pt x="142" y="71"/>
                  <a:pt x="142" y="71"/>
                  <a:pt x="142" y="71"/>
                </a:cubicBezTo>
                <a:cubicBezTo>
                  <a:pt x="142" y="71"/>
                  <a:pt x="142" y="71"/>
                  <a:pt x="143" y="71"/>
                </a:cubicBezTo>
                <a:cubicBezTo>
                  <a:pt x="143" y="72"/>
                  <a:pt x="144" y="72"/>
                  <a:pt x="144" y="72"/>
                </a:cubicBezTo>
                <a:cubicBezTo>
                  <a:pt x="145" y="72"/>
                  <a:pt x="145" y="71"/>
                  <a:pt x="145" y="71"/>
                </a:cubicBezTo>
                <a:cubicBezTo>
                  <a:pt x="145" y="71"/>
                  <a:pt x="145" y="71"/>
                  <a:pt x="145" y="72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5" y="71"/>
                  <a:pt x="145" y="71"/>
                  <a:pt x="146" y="71"/>
                </a:cubicBezTo>
                <a:cubicBezTo>
                  <a:pt x="146" y="71"/>
                  <a:pt x="146" y="71"/>
                  <a:pt x="146" y="70"/>
                </a:cubicBezTo>
                <a:cubicBezTo>
                  <a:pt x="146" y="71"/>
                  <a:pt x="147" y="71"/>
                  <a:pt x="147" y="71"/>
                </a:cubicBezTo>
                <a:cubicBezTo>
                  <a:pt x="147" y="71"/>
                  <a:pt x="147" y="71"/>
                  <a:pt x="147" y="71"/>
                </a:cubicBezTo>
                <a:cubicBezTo>
                  <a:pt x="147" y="70"/>
                  <a:pt x="146" y="71"/>
                  <a:pt x="145" y="70"/>
                </a:cubicBezTo>
                <a:cubicBezTo>
                  <a:pt x="145" y="70"/>
                  <a:pt x="145" y="69"/>
                  <a:pt x="145" y="69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45" y="69"/>
                  <a:pt x="144" y="70"/>
                  <a:pt x="144" y="70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44" y="70"/>
                  <a:pt x="144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3" y="70"/>
                  <a:pt x="142" y="70"/>
                  <a:pt x="142" y="70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42" y="70"/>
                  <a:pt x="141" y="70"/>
                  <a:pt x="141" y="70"/>
                </a:cubicBezTo>
                <a:cubicBezTo>
                  <a:pt x="141" y="70"/>
                  <a:pt x="141" y="70"/>
                  <a:pt x="141" y="70"/>
                </a:cubicBezTo>
                <a:cubicBezTo>
                  <a:pt x="141" y="70"/>
                  <a:pt x="141" y="70"/>
                  <a:pt x="141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0" y="71"/>
                  <a:pt x="139" y="71"/>
                  <a:pt x="139" y="71"/>
                </a:cubicBezTo>
                <a:cubicBezTo>
                  <a:pt x="139" y="71"/>
                  <a:pt x="139" y="71"/>
                  <a:pt x="139" y="70"/>
                </a:cubicBezTo>
                <a:cubicBezTo>
                  <a:pt x="139" y="70"/>
                  <a:pt x="139" y="70"/>
                  <a:pt x="139" y="70"/>
                </a:cubicBezTo>
                <a:cubicBezTo>
                  <a:pt x="139" y="70"/>
                  <a:pt x="138" y="70"/>
                  <a:pt x="138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7" y="70"/>
                  <a:pt x="137" y="69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7"/>
                  <a:pt x="137" y="67"/>
                </a:cubicBezTo>
                <a:cubicBezTo>
                  <a:pt x="137" y="67"/>
                  <a:pt x="137" y="67"/>
                  <a:pt x="137" y="66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7" y="66"/>
                  <a:pt x="137" y="65"/>
                  <a:pt x="137" y="65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7" y="65"/>
                  <a:pt x="138" y="65"/>
                  <a:pt x="138" y="65"/>
                </a:cubicBezTo>
                <a:cubicBezTo>
                  <a:pt x="138" y="65"/>
                  <a:pt x="138" y="64"/>
                  <a:pt x="138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9" y="64"/>
                  <a:pt x="141" y="62"/>
                  <a:pt x="141" y="62"/>
                </a:cubicBezTo>
                <a:cubicBezTo>
                  <a:pt x="141" y="62"/>
                  <a:pt x="141" y="62"/>
                  <a:pt x="142" y="62"/>
                </a:cubicBezTo>
                <a:cubicBezTo>
                  <a:pt x="142" y="62"/>
                  <a:pt x="142" y="62"/>
                  <a:pt x="142" y="61"/>
                </a:cubicBezTo>
                <a:cubicBezTo>
                  <a:pt x="142" y="61"/>
                  <a:pt x="141" y="61"/>
                  <a:pt x="141" y="61"/>
                </a:cubicBezTo>
                <a:cubicBezTo>
                  <a:pt x="141" y="61"/>
                  <a:pt x="142" y="61"/>
                  <a:pt x="141" y="61"/>
                </a:cubicBezTo>
                <a:cubicBezTo>
                  <a:pt x="141" y="60"/>
                  <a:pt x="141" y="60"/>
                  <a:pt x="141" y="60"/>
                </a:cubicBezTo>
                <a:cubicBezTo>
                  <a:pt x="141" y="60"/>
                  <a:pt x="141" y="60"/>
                  <a:pt x="140" y="60"/>
                </a:cubicBezTo>
                <a:cubicBezTo>
                  <a:pt x="140" y="60"/>
                  <a:pt x="139" y="60"/>
                  <a:pt x="139" y="60"/>
                </a:cubicBezTo>
                <a:cubicBezTo>
                  <a:pt x="139" y="60"/>
                  <a:pt x="139" y="60"/>
                  <a:pt x="138" y="60"/>
                </a:cubicBezTo>
                <a:cubicBezTo>
                  <a:pt x="138" y="60"/>
                  <a:pt x="138" y="60"/>
                  <a:pt x="138" y="61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37" y="62"/>
                  <a:pt x="137" y="62"/>
                  <a:pt x="136" y="62"/>
                </a:cubicBezTo>
                <a:cubicBezTo>
                  <a:pt x="136" y="62"/>
                  <a:pt x="136" y="62"/>
                  <a:pt x="137" y="62"/>
                </a:cubicBezTo>
                <a:cubicBezTo>
                  <a:pt x="137" y="62"/>
                  <a:pt x="137" y="62"/>
                  <a:pt x="137" y="63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7" y="63"/>
                  <a:pt x="136" y="63"/>
                  <a:pt x="136" y="64"/>
                </a:cubicBezTo>
                <a:cubicBezTo>
                  <a:pt x="136" y="64"/>
                  <a:pt x="135" y="64"/>
                  <a:pt x="135" y="64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4" y="64"/>
                  <a:pt x="134" y="65"/>
                  <a:pt x="134" y="65"/>
                </a:cubicBezTo>
                <a:cubicBezTo>
                  <a:pt x="134" y="65"/>
                  <a:pt x="134" y="65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66"/>
                  <a:pt x="132" y="66"/>
                  <a:pt x="132" y="66"/>
                </a:cubicBezTo>
                <a:cubicBezTo>
                  <a:pt x="132" y="67"/>
                  <a:pt x="133" y="67"/>
                  <a:pt x="132" y="68"/>
                </a:cubicBezTo>
                <a:cubicBezTo>
                  <a:pt x="132" y="68"/>
                  <a:pt x="132" y="68"/>
                  <a:pt x="132" y="68"/>
                </a:cubicBezTo>
                <a:cubicBezTo>
                  <a:pt x="132" y="68"/>
                  <a:pt x="132" y="69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2" y="69"/>
                  <a:pt x="133" y="69"/>
                  <a:pt x="133" y="69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33" y="70"/>
                  <a:pt x="133" y="70"/>
                  <a:pt x="134" y="70"/>
                </a:cubicBezTo>
                <a:cubicBezTo>
                  <a:pt x="134" y="71"/>
                  <a:pt x="134" y="71"/>
                  <a:pt x="134" y="71"/>
                </a:cubicBezTo>
                <a:cubicBezTo>
                  <a:pt x="134" y="71"/>
                  <a:pt x="134" y="71"/>
                  <a:pt x="134" y="71"/>
                </a:cubicBezTo>
                <a:cubicBezTo>
                  <a:pt x="134" y="71"/>
                  <a:pt x="133" y="72"/>
                  <a:pt x="133" y="72"/>
                </a:cubicBezTo>
                <a:cubicBezTo>
                  <a:pt x="133" y="71"/>
                  <a:pt x="131" y="71"/>
                  <a:pt x="131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2" y="71"/>
                  <a:pt x="132" y="72"/>
                  <a:pt x="132" y="72"/>
                </a:cubicBezTo>
                <a:cubicBezTo>
                  <a:pt x="133" y="72"/>
                  <a:pt x="133" y="71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4" y="72"/>
                  <a:pt x="134" y="72"/>
                </a:cubicBezTo>
                <a:cubicBezTo>
                  <a:pt x="134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2" y="72"/>
                  <a:pt x="133" y="73"/>
                  <a:pt x="132" y="73"/>
                </a:cubicBezTo>
                <a:cubicBezTo>
                  <a:pt x="132" y="73"/>
                  <a:pt x="132" y="73"/>
                  <a:pt x="132" y="73"/>
                </a:cubicBezTo>
                <a:cubicBezTo>
                  <a:pt x="132" y="73"/>
                  <a:pt x="131" y="73"/>
                  <a:pt x="131" y="73"/>
                </a:cubicBezTo>
                <a:cubicBezTo>
                  <a:pt x="131" y="73"/>
                  <a:pt x="132" y="74"/>
                  <a:pt x="132" y="74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31" y="74"/>
                  <a:pt x="131" y="74"/>
                  <a:pt x="131" y="75"/>
                </a:cubicBezTo>
                <a:cubicBezTo>
                  <a:pt x="131" y="75"/>
                  <a:pt x="131" y="75"/>
                  <a:pt x="131" y="75"/>
                </a:cubicBezTo>
                <a:cubicBezTo>
                  <a:pt x="131" y="75"/>
                  <a:pt x="131" y="75"/>
                  <a:pt x="131" y="75"/>
                </a:cubicBezTo>
                <a:cubicBezTo>
                  <a:pt x="131" y="76"/>
                  <a:pt x="131" y="76"/>
                  <a:pt x="131" y="76"/>
                </a:cubicBezTo>
                <a:cubicBezTo>
                  <a:pt x="131" y="76"/>
                  <a:pt x="131" y="77"/>
                  <a:pt x="130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7"/>
                  <a:pt x="130" y="77"/>
                  <a:pt x="129" y="77"/>
                </a:cubicBezTo>
                <a:cubicBezTo>
                  <a:pt x="129" y="77"/>
                  <a:pt x="129" y="77"/>
                  <a:pt x="129" y="77"/>
                </a:cubicBezTo>
                <a:cubicBezTo>
                  <a:pt x="129" y="77"/>
                  <a:pt x="129" y="77"/>
                  <a:pt x="129" y="77"/>
                </a:cubicBezTo>
                <a:cubicBezTo>
                  <a:pt x="129" y="77"/>
                  <a:pt x="129" y="78"/>
                  <a:pt x="129" y="78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29" y="78"/>
                  <a:pt x="129" y="78"/>
                  <a:pt x="128" y="78"/>
                </a:cubicBezTo>
                <a:cubicBezTo>
                  <a:pt x="128" y="78"/>
                  <a:pt x="128" y="78"/>
                  <a:pt x="127" y="78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27" y="78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27" y="77"/>
                  <a:pt x="127" y="76"/>
                  <a:pt x="127" y="76"/>
                </a:cubicBezTo>
                <a:cubicBezTo>
                  <a:pt x="127" y="76"/>
                  <a:pt x="126" y="76"/>
                  <a:pt x="126" y="75"/>
                </a:cubicBezTo>
                <a:cubicBezTo>
                  <a:pt x="126" y="75"/>
                  <a:pt x="126" y="75"/>
                  <a:pt x="126" y="75"/>
                </a:cubicBezTo>
                <a:cubicBezTo>
                  <a:pt x="126" y="75"/>
                  <a:pt x="126" y="74"/>
                  <a:pt x="126" y="74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126" y="74"/>
                  <a:pt x="126" y="74"/>
                  <a:pt x="125" y="74"/>
                </a:cubicBezTo>
                <a:cubicBezTo>
                  <a:pt x="125" y="74"/>
                  <a:pt x="125" y="73"/>
                  <a:pt x="125" y="73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5" y="73"/>
                  <a:pt x="125" y="73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4" y="72"/>
                </a:cubicBezTo>
                <a:cubicBezTo>
                  <a:pt x="124" y="71"/>
                  <a:pt x="124" y="71"/>
                  <a:pt x="124" y="71"/>
                </a:cubicBezTo>
                <a:cubicBezTo>
                  <a:pt x="124" y="71"/>
                  <a:pt x="124" y="71"/>
                  <a:pt x="124" y="71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24" y="72"/>
                  <a:pt x="123" y="72"/>
                  <a:pt x="123" y="72"/>
                </a:cubicBezTo>
                <a:cubicBezTo>
                  <a:pt x="123" y="72"/>
                  <a:pt x="123" y="73"/>
                  <a:pt x="123" y="73"/>
                </a:cubicBezTo>
                <a:cubicBezTo>
                  <a:pt x="122" y="73"/>
                  <a:pt x="122" y="73"/>
                  <a:pt x="121" y="74"/>
                </a:cubicBezTo>
                <a:cubicBezTo>
                  <a:pt x="121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73"/>
                  <a:pt x="118" y="72"/>
                  <a:pt x="118" y="72"/>
                </a:cubicBezTo>
                <a:cubicBezTo>
                  <a:pt x="118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3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1"/>
                  <a:pt x="119" y="71"/>
                </a:cubicBezTo>
                <a:cubicBezTo>
                  <a:pt x="119" y="71"/>
                  <a:pt x="119" y="72"/>
                  <a:pt x="119" y="7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2"/>
                  <a:pt x="119" y="72"/>
                </a:cubicBezTo>
                <a:cubicBezTo>
                  <a:pt x="119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1"/>
                  <a:pt x="118" y="71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9" y="71"/>
                  <a:pt x="119" y="70"/>
                  <a:pt x="119" y="70"/>
                </a:cubicBezTo>
                <a:cubicBezTo>
                  <a:pt x="118" y="70"/>
                  <a:pt x="118" y="70"/>
                  <a:pt x="118" y="70"/>
                </a:cubicBezTo>
                <a:cubicBezTo>
                  <a:pt x="118" y="70"/>
                  <a:pt x="118" y="70"/>
                  <a:pt x="118" y="70"/>
                </a:cubicBezTo>
                <a:cubicBezTo>
                  <a:pt x="118" y="70"/>
                  <a:pt x="118" y="69"/>
                  <a:pt x="118" y="69"/>
                </a:cubicBezTo>
                <a:cubicBezTo>
                  <a:pt x="118" y="70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8" y="68"/>
                  <a:pt x="118" y="68"/>
                </a:cubicBezTo>
                <a:cubicBezTo>
                  <a:pt x="118" y="68"/>
                  <a:pt x="118" y="68"/>
                  <a:pt x="118" y="67"/>
                </a:cubicBezTo>
                <a:cubicBezTo>
                  <a:pt x="118" y="67"/>
                  <a:pt x="119" y="67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7"/>
                  <a:pt x="118" y="67"/>
                  <a:pt x="118" y="67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9" y="67"/>
                  <a:pt x="119" y="66"/>
                  <a:pt x="119" y="66"/>
                </a:cubicBezTo>
                <a:cubicBezTo>
                  <a:pt x="120" y="66"/>
                  <a:pt x="120" y="66"/>
                  <a:pt x="120" y="66"/>
                </a:cubicBezTo>
                <a:cubicBezTo>
                  <a:pt x="120" y="66"/>
                  <a:pt x="121" y="66"/>
                  <a:pt x="121" y="66"/>
                </a:cubicBezTo>
                <a:cubicBezTo>
                  <a:pt x="121" y="66"/>
                  <a:pt x="120" y="66"/>
                  <a:pt x="120" y="65"/>
                </a:cubicBezTo>
                <a:cubicBezTo>
                  <a:pt x="120" y="65"/>
                  <a:pt x="120" y="65"/>
                  <a:pt x="120" y="65"/>
                </a:cubicBezTo>
                <a:cubicBezTo>
                  <a:pt x="121" y="65"/>
                  <a:pt x="121" y="65"/>
                  <a:pt x="122" y="65"/>
                </a:cubicBezTo>
                <a:cubicBezTo>
                  <a:pt x="122" y="65"/>
                  <a:pt x="122" y="64"/>
                  <a:pt x="123" y="64"/>
                </a:cubicBezTo>
                <a:cubicBezTo>
                  <a:pt x="123" y="64"/>
                  <a:pt x="123" y="65"/>
                  <a:pt x="123" y="65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63"/>
                  <a:pt x="124" y="63"/>
                  <a:pt x="125" y="62"/>
                </a:cubicBezTo>
                <a:cubicBezTo>
                  <a:pt x="125" y="62"/>
                  <a:pt x="125" y="63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6" y="62"/>
                  <a:pt x="126" y="61"/>
                  <a:pt x="126" y="61"/>
                </a:cubicBezTo>
                <a:cubicBezTo>
                  <a:pt x="126" y="61"/>
                  <a:pt x="126" y="61"/>
                  <a:pt x="127" y="61"/>
                </a:cubicBezTo>
                <a:cubicBezTo>
                  <a:pt x="127" y="61"/>
                  <a:pt x="127" y="61"/>
                  <a:pt x="127" y="61"/>
                </a:cubicBezTo>
                <a:cubicBezTo>
                  <a:pt x="127" y="61"/>
                  <a:pt x="126" y="61"/>
                  <a:pt x="126" y="61"/>
                </a:cubicBezTo>
                <a:cubicBezTo>
                  <a:pt x="127" y="60"/>
                  <a:pt x="127" y="60"/>
                  <a:pt x="127" y="60"/>
                </a:cubicBezTo>
                <a:cubicBezTo>
                  <a:pt x="127" y="60"/>
                  <a:pt x="127" y="59"/>
                  <a:pt x="127" y="59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9"/>
                  <a:pt x="128" y="59"/>
                  <a:pt x="127" y="59"/>
                </a:cubicBezTo>
                <a:cubicBezTo>
                  <a:pt x="127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7"/>
                  <a:pt x="129" y="57"/>
                  <a:pt x="129" y="57"/>
                </a:cubicBezTo>
                <a:cubicBezTo>
                  <a:pt x="129" y="57"/>
                  <a:pt x="129" y="57"/>
                  <a:pt x="129" y="57"/>
                </a:cubicBezTo>
                <a:cubicBezTo>
                  <a:pt x="129" y="57"/>
                  <a:pt x="129" y="57"/>
                  <a:pt x="129" y="56"/>
                </a:cubicBezTo>
                <a:cubicBezTo>
                  <a:pt x="130" y="56"/>
                  <a:pt x="130" y="57"/>
                  <a:pt x="130" y="57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31" y="55"/>
                  <a:pt x="131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1" y="56"/>
                  <a:pt x="131" y="56"/>
                  <a:pt x="131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2" y="55"/>
                  <a:pt x="132" y="55"/>
                  <a:pt x="132" y="54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2" y="54"/>
                  <a:pt x="132" y="54"/>
                  <a:pt x="133" y="54"/>
                </a:cubicBezTo>
                <a:cubicBezTo>
                  <a:pt x="133" y="53"/>
                  <a:pt x="133" y="54"/>
                  <a:pt x="133" y="53"/>
                </a:cubicBezTo>
                <a:cubicBezTo>
                  <a:pt x="133" y="53"/>
                  <a:pt x="134" y="53"/>
                  <a:pt x="134" y="53"/>
                </a:cubicBezTo>
                <a:cubicBezTo>
                  <a:pt x="134" y="53"/>
                  <a:pt x="134" y="53"/>
                  <a:pt x="135" y="53"/>
                </a:cubicBezTo>
                <a:cubicBezTo>
                  <a:pt x="135" y="53"/>
                  <a:pt x="135" y="52"/>
                  <a:pt x="136" y="52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36" y="52"/>
                  <a:pt x="136" y="53"/>
                  <a:pt x="136" y="53"/>
                </a:cubicBezTo>
                <a:cubicBezTo>
                  <a:pt x="136" y="53"/>
                  <a:pt x="136" y="52"/>
                  <a:pt x="136" y="52"/>
                </a:cubicBezTo>
                <a:cubicBezTo>
                  <a:pt x="137" y="52"/>
                  <a:pt x="137" y="52"/>
                  <a:pt x="137" y="51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7" y="52"/>
                  <a:pt x="137" y="52"/>
                  <a:pt x="138" y="52"/>
                </a:cubicBezTo>
                <a:cubicBezTo>
                  <a:pt x="138" y="50"/>
                  <a:pt x="138" y="51"/>
                  <a:pt x="139" y="51"/>
                </a:cubicBezTo>
                <a:cubicBezTo>
                  <a:pt x="139" y="51"/>
                  <a:pt x="140" y="51"/>
                  <a:pt x="140" y="50"/>
                </a:cubicBezTo>
                <a:cubicBezTo>
                  <a:pt x="140" y="50"/>
                  <a:pt x="140" y="50"/>
                  <a:pt x="140" y="50"/>
                </a:cubicBezTo>
                <a:cubicBezTo>
                  <a:pt x="141" y="50"/>
                  <a:pt x="141" y="49"/>
                  <a:pt x="142" y="50"/>
                </a:cubicBezTo>
                <a:cubicBezTo>
                  <a:pt x="142" y="50"/>
                  <a:pt x="141" y="50"/>
                  <a:pt x="141" y="51"/>
                </a:cubicBezTo>
                <a:cubicBezTo>
                  <a:pt x="141" y="51"/>
                  <a:pt x="141" y="51"/>
                  <a:pt x="142" y="51"/>
                </a:cubicBezTo>
                <a:cubicBezTo>
                  <a:pt x="142" y="51"/>
                  <a:pt x="143" y="50"/>
                  <a:pt x="143" y="49"/>
                </a:cubicBezTo>
                <a:cubicBezTo>
                  <a:pt x="143" y="50"/>
                  <a:pt x="143" y="50"/>
                  <a:pt x="143" y="51"/>
                </a:cubicBezTo>
                <a:cubicBezTo>
                  <a:pt x="144" y="50"/>
                  <a:pt x="144" y="50"/>
                  <a:pt x="144" y="49"/>
                </a:cubicBezTo>
                <a:cubicBezTo>
                  <a:pt x="144" y="49"/>
                  <a:pt x="145" y="49"/>
                  <a:pt x="145" y="49"/>
                </a:cubicBezTo>
                <a:cubicBezTo>
                  <a:pt x="145" y="50"/>
                  <a:pt x="145" y="50"/>
                  <a:pt x="145" y="51"/>
                </a:cubicBezTo>
                <a:cubicBezTo>
                  <a:pt x="145" y="51"/>
                  <a:pt x="145" y="51"/>
                  <a:pt x="145" y="51"/>
                </a:cubicBezTo>
                <a:cubicBezTo>
                  <a:pt x="145" y="50"/>
                  <a:pt x="145" y="50"/>
                  <a:pt x="146" y="50"/>
                </a:cubicBezTo>
                <a:cubicBezTo>
                  <a:pt x="146" y="50"/>
                  <a:pt x="146" y="50"/>
                  <a:pt x="147" y="50"/>
                </a:cubicBezTo>
                <a:cubicBezTo>
                  <a:pt x="147" y="50"/>
                  <a:pt x="147" y="50"/>
                  <a:pt x="148" y="50"/>
                </a:cubicBezTo>
                <a:cubicBezTo>
                  <a:pt x="148" y="50"/>
                  <a:pt x="148" y="50"/>
                  <a:pt x="148" y="50"/>
                </a:cubicBezTo>
                <a:cubicBezTo>
                  <a:pt x="148" y="51"/>
                  <a:pt x="148" y="51"/>
                  <a:pt x="148" y="51"/>
                </a:cubicBezTo>
                <a:cubicBezTo>
                  <a:pt x="147" y="51"/>
                  <a:pt x="147" y="51"/>
                  <a:pt x="146" y="51"/>
                </a:cubicBezTo>
                <a:cubicBezTo>
                  <a:pt x="146" y="52"/>
                  <a:pt x="146" y="52"/>
                  <a:pt x="147" y="52"/>
                </a:cubicBezTo>
                <a:cubicBezTo>
                  <a:pt x="147" y="52"/>
                  <a:pt x="148" y="52"/>
                  <a:pt x="148" y="52"/>
                </a:cubicBezTo>
                <a:cubicBezTo>
                  <a:pt x="148" y="52"/>
                  <a:pt x="149" y="52"/>
                  <a:pt x="149" y="52"/>
                </a:cubicBezTo>
                <a:cubicBezTo>
                  <a:pt x="149" y="52"/>
                  <a:pt x="149" y="52"/>
                  <a:pt x="150" y="52"/>
                </a:cubicBezTo>
                <a:cubicBezTo>
                  <a:pt x="150" y="52"/>
                  <a:pt x="150" y="53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2" y="53"/>
                  <a:pt x="153" y="53"/>
                  <a:pt x="153" y="53"/>
                </a:cubicBezTo>
                <a:cubicBezTo>
                  <a:pt x="154" y="53"/>
                  <a:pt x="154" y="53"/>
                  <a:pt x="155" y="54"/>
                </a:cubicBezTo>
                <a:cubicBezTo>
                  <a:pt x="155" y="54"/>
                  <a:pt x="155" y="54"/>
                  <a:pt x="156" y="54"/>
                </a:cubicBezTo>
                <a:cubicBezTo>
                  <a:pt x="156" y="54"/>
                  <a:pt x="157" y="55"/>
                  <a:pt x="157" y="55"/>
                </a:cubicBezTo>
                <a:cubicBezTo>
                  <a:pt x="158" y="55"/>
                  <a:pt x="158" y="55"/>
                  <a:pt x="159" y="55"/>
                </a:cubicBezTo>
                <a:cubicBezTo>
                  <a:pt x="159" y="56"/>
                  <a:pt x="160" y="56"/>
                  <a:pt x="160" y="56"/>
                </a:cubicBezTo>
                <a:cubicBezTo>
                  <a:pt x="160" y="57"/>
                  <a:pt x="160" y="57"/>
                  <a:pt x="160" y="57"/>
                </a:cubicBezTo>
                <a:cubicBezTo>
                  <a:pt x="160" y="58"/>
                  <a:pt x="160" y="58"/>
                  <a:pt x="159" y="59"/>
                </a:cubicBezTo>
                <a:cubicBezTo>
                  <a:pt x="157" y="60"/>
                  <a:pt x="154" y="59"/>
                  <a:pt x="152" y="58"/>
                </a:cubicBezTo>
                <a:cubicBezTo>
                  <a:pt x="152" y="58"/>
                  <a:pt x="151" y="58"/>
                  <a:pt x="151" y="58"/>
                </a:cubicBezTo>
                <a:cubicBezTo>
                  <a:pt x="151" y="58"/>
                  <a:pt x="151" y="57"/>
                  <a:pt x="150" y="57"/>
                </a:cubicBezTo>
                <a:cubicBezTo>
                  <a:pt x="150" y="58"/>
                  <a:pt x="151" y="58"/>
                  <a:pt x="151" y="59"/>
                </a:cubicBezTo>
                <a:cubicBezTo>
                  <a:pt x="151" y="59"/>
                  <a:pt x="152" y="59"/>
                  <a:pt x="152" y="59"/>
                </a:cubicBezTo>
                <a:cubicBezTo>
                  <a:pt x="153" y="60"/>
                  <a:pt x="153" y="60"/>
                  <a:pt x="152" y="60"/>
                </a:cubicBezTo>
                <a:cubicBezTo>
                  <a:pt x="152" y="61"/>
                  <a:pt x="153" y="62"/>
                  <a:pt x="153" y="63"/>
                </a:cubicBezTo>
                <a:cubicBezTo>
                  <a:pt x="153" y="63"/>
                  <a:pt x="154" y="63"/>
                  <a:pt x="154" y="63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55" y="63"/>
                  <a:pt x="155" y="63"/>
                  <a:pt x="155" y="63"/>
                </a:cubicBezTo>
                <a:cubicBezTo>
                  <a:pt x="156" y="64"/>
                  <a:pt x="157" y="64"/>
                  <a:pt x="156" y="63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5" y="62"/>
                  <a:pt x="155" y="62"/>
                  <a:pt x="155" y="62"/>
                </a:cubicBezTo>
                <a:cubicBezTo>
                  <a:pt x="155" y="61"/>
                  <a:pt x="155" y="61"/>
                  <a:pt x="155" y="61"/>
                </a:cubicBezTo>
                <a:cubicBezTo>
                  <a:pt x="156" y="62"/>
                  <a:pt x="157" y="62"/>
                  <a:pt x="158" y="62"/>
                </a:cubicBezTo>
                <a:cubicBezTo>
                  <a:pt x="158" y="62"/>
                  <a:pt x="158" y="62"/>
                  <a:pt x="159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60" y="61"/>
                  <a:pt x="159" y="61"/>
                  <a:pt x="159" y="60"/>
                </a:cubicBezTo>
                <a:cubicBezTo>
                  <a:pt x="159" y="59"/>
                  <a:pt x="161" y="60"/>
                  <a:pt x="161" y="59"/>
                </a:cubicBezTo>
                <a:cubicBezTo>
                  <a:pt x="162" y="58"/>
                  <a:pt x="163" y="59"/>
                  <a:pt x="163" y="59"/>
                </a:cubicBezTo>
                <a:cubicBezTo>
                  <a:pt x="163" y="59"/>
                  <a:pt x="163" y="59"/>
                  <a:pt x="163" y="59"/>
                </a:cubicBezTo>
                <a:cubicBezTo>
                  <a:pt x="163" y="59"/>
                  <a:pt x="164" y="59"/>
                  <a:pt x="164" y="59"/>
                </a:cubicBezTo>
                <a:cubicBezTo>
                  <a:pt x="164" y="58"/>
                  <a:pt x="164" y="58"/>
                  <a:pt x="164" y="57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56"/>
                  <a:pt x="164" y="56"/>
                  <a:pt x="164" y="56"/>
                </a:cubicBezTo>
                <a:cubicBezTo>
                  <a:pt x="164" y="55"/>
                  <a:pt x="163" y="55"/>
                  <a:pt x="163" y="54"/>
                </a:cubicBezTo>
                <a:cubicBezTo>
                  <a:pt x="164" y="54"/>
                  <a:pt x="164" y="55"/>
                  <a:pt x="164" y="55"/>
                </a:cubicBezTo>
                <a:cubicBezTo>
                  <a:pt x="164" y="55"/>
                  <a:pt x="165" y="55"/>
                  <a:pt x="165" y="54"/>
                </a:cubicBezTo>
                <a:cubicBezTo>
                  <a:pt x="166" y="55"/>
                  <a:pt x="166" y="56"/>
                  <a:pt x="166" y="56"/>
                </a:cubicBezTo>
                <a:cubicBezTo>
                  <a:pt x="166" y="56"/>
                  <a:pt x="165" y="56"/>
                  <a:pt x="164" y="57"/>
                </a:cubicBezTo>
                <a:cubicBezTo>
                  <a:pt x="165" y="57"/>
                  <a:pt x="166" y="58"/>
                  <a:pt x="167" y="58"/>
                </a:cubicBezTo>
                <a:cubicBezTo>
                  <a:pt x="167" y="58"/>
                  <a:pt x="167" y="58"/>
                  <a:pt x="168" y="58"/>
                </a:cubicBezTo>
                <a:cubicBezTo>
                  <a:pt x="168" y="57"/>
                  <a:pt x="168" y="57"/>
                  <a:pt x="168" y="56"/>
                </a:cubicBezTo>
                <a:cubicBezTo>
                  <a:pt x="168" y="56"/>
                  <a:pt x="169" y="56"/>
                  <a:pt x="169" y="56"/>
                </a:cubicBezTo>
                <a:cubicBezTo>
                  <a:pt x="170" y="56"/>
                  <a:pt x="171" y="55"/>
                  <a:pt x="171" y="55"/>
                </a:cubicBezTo>
                <a:cubicBezTo>
                  <a:pt x="172" y="55"/>
                  <a:pt x="173" y="55"/>
                  <a:pt x="173" y="54"/>
                </a:cubicBezTo>
                <a:cubicBezTo>
                  <a:pt x="173" y="54"/>
                  <a:pt x="173" y="55"/>
                  <a:pt x="173" y="55"/>
                </a:cubicBezTo>
                <a:cubicBezTo>
                  <a:pt x="173" y="55"/>
                  <a:pt x="173" y="55"/>
                  <a:pt x="173" y="55"/>
                </a:cubicBezTo>
                <a:cubicBezTo>
                  <a:pt x="174" y="55"/>
                  <a:pt x="173" y="54"/>
                  <a:pt x="175" y="54"/>
                </a:cubicBezTo>
                <a:cubicBezTo>
                  <a:pt x="175" y="54"/>
                  <a:pt x="175" y="54"/>
                  <a:pt x="175" y="55"/>
                </a:cubicBezTo>
                <a:cubicBezTo>
                  <a:pt x="175" y="55"/>
                  <a:pt x="175" y="55"/>
                  <a:pt x="174" y="55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5" y="55"/>
                  <a:pt x="175" y="55"/>
                  <a:pt x="176" y="55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6" y="55"/>
                  <a:pt x="176" y="55"/>
                  <a:pt x="177" y="54"/>
                </a:cubicBezTo>
                <a:cubicBezTo>
                  <a:pt x="177" y="54"/>
                  <a:pt x="178" y="54"/>
                  <a:pt x="178" y="54"/>
                </a:cubicBezTo>
                <a:cubicBezTo>
                  <a:pt x="178" y="54"/>
                  <a:pt x="179" y="55"/>
                  <a:pt x="179" y="54"/>
                </a:cubicBezTo>
                <a:cubicBezTo>
                  <a:pt x="179" y="54"/>
                  <a:pt x="179" y="54"/>
                  <a:pt x="180" y="54"/>
                </a:cubicBezTo>
                <a:cubicBezTo>
                  <a:pt x="180" y="54"/>
                  <a:pt x="181" y="54"/>
                  <a:pt x="181" y="54"/>
                </a:cubicBezTo>
                <a:cubicBezTo>
                  <a:pt x="181" y="54"/>
                  <a:pt x="181" y="54"/>
                  <a:pt x="181" y="54"/>
                </a:cubicBezTo>
                <a:cubicBezTo>
                  <a:pt x="181" y="55"/>
                  <a:pt x="181" y="55"/>
                  <a:pt x="182" y="55"/>
                </a:cubicBezTo>
                <a:cubicBezTo>
                  <a:pt x="182" y="55"/>
                  <a:pt x="182" y="54"/>
                  <a:pt x="182" y="54"/>
                </a:cubicBezTo>
                <a:cubicBezTo>
                  <a:pt x="183" y="54"/>
                  <a:pt x="183" y="54"/>
                  <a:pt x="183" y="53"/>
                </a:cubicBezTo>
                <a:cubicBezTo>
                  <a:pt x="183" y="53"/>
                  <a:pt x="183" y="53"/>
                  <a:pt x="183" y="52"/>
                </a:cubicBezTo>
                <a:cubicBezTo>
                  <a:pt x="183" y="52"/>
                  <a:pt x="183" y="52"/>
                  <a:pt x="183" y="52"/>
                </a:cubicBezTo>
                <a:cubicBezTo>
                  <a:pt x="183" y="52"/>
                  <a:pt x="183" y="52"/>
                  <a:pt x="183" y="52"/>
                </a:cubicBezTo>
                <a:cubicBezTo>
                  <a:pt x="184" y="52"/>
                  <a:pt x="185" y="52"/>
                  <a:pt x="186" y="52"/>
                </a:cubicBezTo>
                <a:cubicBezTo>
                  <a:pt x="188" y="53"/>
                  <a:pt x="190" y="54"/>
                  <a:pt x="192" y="55"/>
                </a:cubicBezTo>
                <a:cubicBezTo>
                  <a:pt x="192" y="55"/>
                  <a:pt x="192" y="55"/>
                  <a:pt x="192" y="55"/>
                </a:cubicBezTo>
                <a:cubicBezTo>
                  <a:pt x="192" y="55"/>
                  <a:pt x="193" y="54"/>
                  <a:pt x="193" y="54"/>
                </a:cubicBezTo>
                <a:cubicBezTo>
                  <a:pt x="192" y="54"/>
                  <a:pt x="192" y="54"/>
                  <a:pt x="192" y="53"/>
                </a:cubicBezTo>
                <a:cubicBezTo>
                  <a:pt x="191" y="53"/>
                  <a:pt x="192" y="53"/>
                  <a:pt x="192" y="52"/>
                </a:cubicBezTo>
                <a:cubicBezTo>
                  <a:pt x="191" y="52"/>
                  <a:pt x="190" y="52"/>
                  <a:pt x="190" y="52"/>
                </a:cubicBezTo>
                <a:cubicBezTo>
                  <a:pt x="190" y="51"/>
                  <a:pt x="191" y="51"/>
                  <a:pt x="191" y="50"/>
                </a:cubicBezTo>
                <a:cubicBezTo>
                  <a:pt x="190" y="50"/>
                  <a:pt x="190" y="50"/>
                  <a:pt x="190" y="50"/>
                </a:cubicBezTo>
                <a:cubicBezTo>
                  <a:pt x="190" y="49"/>
                  <a:pt x="191" y="48"/>
                  <a:pt x="192" y="48"/>
                </a:cubicBezTo>
                <a:cubicBezTo>
                  <a:pt x="192" y="47"/>
                  <a:pt x="192" y="47"/>
                  <a:pt x="192" y="47"/>
                </a:cubicBezTo>
                <a:cubicBezTo>
                  <a:pt x="192" y="47"/>
                  <a:pt x="192" y="47"/>
                  <a:pt x="192" y="46"/>
                </a:cubicBezTo>
                <a:cubicBezTo>
                  <a:pt x="189" y="44"/>
                  <a:pt x="186" y="42"/>
                  <a:pt x="183" y="40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0"/>
                  <a:pt x="183" y="41"/>
                  <a:pt x="183" y="41"/>
                </a:cubicBezTo>
                <a:cubicBezTo>
                  <a:pt x="182" y="41"/>
                  <a:pt x="182" y="41"/>
                  <a:pt x="182" y="41"/>
                </a:cubicBezTo>
                <a:cubicBezTo>
                  <a:pt x="182" y="41"/>
                  <a:pt x="181" y="41"/>
                  <a:pt x="181" y="41"/>
                </a:cubicBezTo>
                <a:cubicBezTo>
                  <a:pt x="181" y="41"/>
                  <a:pt x="181" y="41"/>
                  <a:pt x="181" y="41"/>
                </a:cubicBezTo>
                <a:cubicBezTo>
                  <a:pt x="181" y="41"/>
                  <a:pt x="180" y="41"/>
                  <a:pt x="181" y="41"/>
                </a:cubicBezTo>
                <a:cubicBezTo>
                  <a:pt x="181" y="41"/>
                  <a:pt x="181" y="42"/>
                  <a:pt x="181" y="42"/>
                </a:cubicBezTo>
                <a:cubicBezTo>
                  <a:pt x="181" y="42"/>
                  <a:pt x="181" y="42"/>
                  <a:pt x="181" y="42"/>
                </a:cubicBezTo>
                <a:cubicBezTo>
                  <a:pt x="181" y="42"/>
                  <a:pt x="180" y="42"/>
                  <a:pt x="180" y="42"/>
                </a:cubicBezTo>
                <a:cubicBezTo>
                  <a:pt x="180" y="42"/>
                  <a:pt x="180" y="42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2"/>
                  <a:pt x="179" y="42"/>
                  <a:pt x="179" y="43"/>
                </a:cubicBezTo>
                <a:cubicBezTo>
                  <a:pt x="179" y="43"/>
                  <a:pt x="179" y="43"/>
                  <a:pt x="180" y="43"/>
                </a:cubicBezTo>
                <a:cubicBezTo>
                  <a:pt x="180" y="43"/>
                  <a:pt x="180" y="43"/>
                  <a:pt x="180" y="43"/>
                </a:cubicBezTo>
                <a:cubicBezTo>
                  <a:pt x="179" y="43"/>
                  <a:pt x="179" y="44"/>
                  <a:pt x="179" y="44"/>
                </a:cubicBezTo>
                <a:cubicBezTo>
                  <a:pt x="178" y="44"/>
                  <a:pt x="178" y="44"/>
                  <a:pt x="177" y="44"/>
                </a:cubicBezTo>
                <a:cubicBezTo>
                  <a:pt x="176" y="43"/>
                  <a:pt x="176" y="44"/>
                  <a:pt x="175" y="43"/>
                </a:cubicBezTo>
                <a:cubicBezTo>
                  <a:pt x="175" y="43"/>
                  <a:pt x="175" y="43"/>
                  <a:pt x="175" y="43"/>
                </a:cubicBezTo>
                <a:cubicBezTo>
                  <a:pt x="176" y="43"/>
                  <a:pt x="176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2"/>
                  <a:pt x="177" y="42"/>
                  <a:pt x="177" y="42"/>
                </a:cubicBezTo>
                <a:cubicBezTo>
                  <a:pt x="177" y="41"/>
                  <a:pt x="178" y="41"/>
                  <a:pt x="178" y="41"/>
                </a:cubicBezTo>
                <a:cubicBezTo>
                  <a:pt x="178" y="41"/>
                  <a:pt x="178" y="41"/>
                  <a:pt x="178" y="41"/>
                </a:cubicBezTo>
                <a:cubicBezTo>
                  <a:pt x="178" y="40"/>
                  <a:pt x="178" y="40"/>
                  <a:pt x="178" y="40"/>
                </a:cubicBezTo>
                <a:cubicBezTo>
                  <a:pt x="178" y="40"/>
                  <a:pt x="179" y="40"/>
                  <a:pt x="179" y="39"/>
                </a:cubicBezTo>
                <a:cubicBezTo>
                  <a:pt x="179" y="39"/>
                  <a:pt x="179" y="40"/>
                  <a:pt x="179" y="40"/>
                </a:cubicBezTo>
                <a:cubicBezTo>
                  <a:pt x="180" y="39"/>
                  <a:pt x="180" y="39"/>
                  <a:pt x="181" y="38"/>
                </a:cubicBezTo>
                <a:cubicBezTo>
                  <a:pt x="165" y="29"/>
                  <a:pt x="147" y="24"/>
                  <a:pt x="128" y="24"/>
                </a:cubicBezTo>
                <a:cubicBezTo>
                  <a:pt x="112" y="24"/>
                  <a:pt x="97" y="28"/>
                  <a:pt x="83" y="34"/>
                </a:cubicBezTo>
                <a:moveTo>
                  <a:pt x="84" y="39"/>
                </a:move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4" y="39"/>
                  <a:pt x="84" y="39"/>
                  <a:pt x="84" y="39"/>
                </a:cubicBezTo>
                <a:moveTo>
                  <a:pt x="174" y="99"/>
                </a:moveTo>
                <a:cubicBezTo>
                  <a:pt x="174" y="99"/>
                  <a:pt x="174" y="99"/>
                  <a:pt x="173" y="99"/>
                </a:cubicBezTo>
                <a:cubicBezTo>
                  <a:pt x="173" y="99"/>
                  <a:pt x="173" y="98"/>
                  <a:pt x="173" y="98"/>
                </a:cubicBezTo>
                <a:cubicBezTo>
                  <a:pt x="174" y="98"/>
                  <a:pt x="174" y="98"/>
                  <a:pt x="174" y="97"/>
                </a:cubicBezTo>
                <a:cubicBezTo>
                  <a:pt x="174" y="97"/>
                  <a:pt x="173" y="97"/>
                  <a:pt x="173" y="97"/>
                </a:cubicBezTo>
                <a:cubicBezTo>
                  <a:pt x="173" y="97"/>
                  <a:pt x="173" y="97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6"/>
                  <a:pt x="172" y="96"/>
                  <a:pt x="172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2" y="95"/>
                  <a:pt x="172" y="95"/>
                </a:cubicBezTo>
                <a:cubicBezTo>
                  <a:pt x="172" y="95"/>
                  <a:pt x="172" y="95"/>
                  <a:pt x="172" y="95"/>
                </a:cubicBezTo>
                <a:cubicBezTo>
                  <a:pt x="172" y="95"/>
                  <a:pt x="172" y="94"/>
                  <a:pt x="172" y="94"/>
                </a:cubicBezTo>
                <a:cubicBezTo>
                  <a:pt x="172" y="94"/>
                  <a:pt x="172" y="94"/>
                  <a:pt x="172" y="94"/>
                </a:cubicBezTo>
                <a:cubicBezTo>
                  <a:pt x="172" y="94"/>
                  <a:pt x="172" y="94"/>
                  <a:pt x="172" y="94"/>
                </a:cubicBezTo>
                <a:cubicBezTo>
                  <a:pt x="172" y="94"/>
                  <a:pt x="172" y="93"/>
                  <a:pt x="173" y="93"/>
                </a:cubicBezTo>
                <a:cubicBezTo>
                  <a:pt x="173" y="93"/>
                  <a:pt x="174" y="94"/>
                  <a:pt x="174" y="94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4" y="93"/>
                  <a:pt x="174" y="93"/>
                  <a:pt x="174" y="93"/>
                </a:cubicBezTo>
                <a:cubicBezTo>
                  <a:pt x="174" y="93"/>
                  <a:pt x="174" y="92"/>
                  <a:pt x="174" y="92"/>
                </a:cubicBezTo>
                <a:cubicBezTo>
                  <a:pt x="174" y="92"/>
                  <a:pt x="174" y="92"/>
                  <a:pt x="174" y="92"/>
                </a:cubicBezTo>
                <a:cubicBezTo>
                  <a:pt x="174" y="92"/>
                  <a:pt x="174" y="91"/>
                  <a:pt x="174" y="91"/>
                </a:cubicBezTo>
                <a:cubicBezTo>
                  <a:pt x="174" y="91"/>
                  <a:pt x="174" y="91"/>
                  <a:pt x="173" y="91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3" y="91"/>
                  <a:pt x="172" y="91"/>
                  <a:pt x="172" y="91"/>
                </a:cubicBezTo>
                <a:cubicBezTo>
                  <a:pt x="171" y="91"/>
                  <a:pt x="171" y="92"/>
                  <a:pt x="170" y="92"/>
                </a:cubicBezTo>
                <a:cubicBezTo>
                  <a:pt x="170" y="92"/>
                  <a:pt x="170" y="92"/>
                  <a:pt x="170" y="92"/>
                </a:cubicBezTo>
                <a:cubicBezTo>
                  <a:pt x="170" y="92"/>
                  <a:pt x="169" y="92"/>
                  <a:pt x="169" y="92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8" y="93"/>
                  <a:pt x="168" y="93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68" y="93"/>
                  <a:pt x="167" y="94"/>
                  <a:pt x="167" y="94"/>
                </a:cubicBezTo>
                <a:cubicBezTo>
                  <a:pt x="167" y="94"/>
                  <a:pt x="167" y="94"/>
                  <a:pt x="167" y="95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8" y="96"/>
                  <a:pt x="167" y="97"/>
                  <a:pt x="168" y="97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8" y="98"/>
                  <a:pt x="168" y="98"/>
                  <a:pt x="169" y="98"/>
                </a:cubicBezTo>
                <a:cubicBezTo>
                  <a:pt x="169" y="98"/>
                  <a:pt x="169" y="98"/>
                  <a:pt x="169" y="98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70" y="99"/>
                  <a:pt x="170" y="99"/>
                  <a:pt x="170" y="100"/>
                </a:cubicBezTo>
                <a:cubicBezTo>
                  <a:pt x="170" y="100"/>
                  <a:pt x="170" y="100"/>
                  <a:pt x="170" y="100"/>
                </a:cubicBezTo>
                <a:cubicBezTo>
                  <a:pt x="170" y="100"/>
                  <a:pt x="171" y="100"/>
                  <a:pt x="171" y="101"/>
                </a:cubicBezTo>
                <a:cubicBezTo>
                  <a:pt x="171" y="101"/>
                  <a:pt x="171" y="101"/>
                  <a:pt x="171" y="101"/>
                </a:cubicBezTo>
                <a:cubicBezTo>
                  <a:pt x="171" y="101"/>
                  <a:pt x="171" y="101"/>
                  <a:pt x="171" y="101"/>
                </a:cubicBezTo>
                <a:cubicBezTo>
                  <a:pt x="170" y="100"/>
                  <a:pt x="170" y="101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0" y="102"/>
                  <a:pt x="170" y="102"/>
                  <a:pt x="169" y="102"/>
                </a:cubicBezTo>
                <a:cubicBezTo>
                  <a:pt x="169" y="102"/>
                  <a:pt x="169" y="102"/>
                  <a:pt x="169" y="102"/>
                </a:cubicBezTo>
                <a:cubicBezTo>
                  <a:pt x="169" y="103"/>
                  <a:pt x="169" y="104"/>
                  <a:pt x="169" y="105"/>
                </a:cubicBezTo>
                <a:cubicBezTo>
                  <a:pt x="170" y="105"/>
                  <a:pt x="170" y="105"/>
                  <a:pt x="171" y="105"/>
                </a:cubicBezTo>
                <a:cubicBezTo>
                  <a:pt x="171" y="106"/>
                  <a:pt x="173" y="106"/>
                  <a:pt x="174" y="106"/>
                </a:cubicBezTo>
                <a:cubicBezTo>
                  <a:pt x="174" y="106"/>
                  <a:pt x="175" y="106"/>
                  <a:pt x="175" y="106"/>
                </a:cubicBezTo>
                <a:cubicBezTo>
                  <a:pt x="175" y="105"/>
                  <a:pt x="175" y="104"/>
                  <a:pt x="175" y="104"/>
                </a:cubicBezTo>
                <a:cubicBezTo>
                  <a:pt x="175" y="104"/>
                  <a:pt x="175" y="104"/>
                  <a:pt x="175" y="103"/>
                </a:cubicBezTo>
                <a:cubicBezTo>
                  <a:pt x="175" y="103"/>
                  <a:pt x="175" y="103"/>
                  <a:pt x="175" y="103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4" y="102"/>
                  <a:pt x="174" y="102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4" y="101"/>
                  <a:pt x="174" y="101"/>
                  <a:pt x="174" y="101"/>
                </a:cubicBezTo>
                <a:cubicBezTo>
                  <a:pt x="174" y="101"/>
                  <a:pt x="174" y="100"/>
                  <a:pt x="174" y="100"/>
                </a:cubicBezTo>
                <a:cubicBezTo>
                  <a:pt x="174" y="100"/>
                  <a:pt x="174" y="100"/>
                  <a:pt x="174" y="100"/>
                </a:cubicBezTo>
                <a:cubicBezTo>
                  <a:pt x="174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5" y="100"/>
                  <a:pt x="175" y="100"/>
                  <a:pt x="175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99"/>
                  <a:pt x="176" y="99"/>
                  <a:pt x="175" y="99"/>
                </a:cubicBezTo>
                <a:cubicBezTo>
                  <a:pt x="175" y="99"/>
                  <a:pt x="175" y="98"/>
                  <a:pt x="175" y="98"/>
                </a:cubicBezTo>
                <a:cubicBezTo>
                  <a:pt x="175" y="98"/>
                  <a:pt x="174" y="98"/>
                  <a:pt x="174" y="98"/>
                </a:cubicBezTo>
                <a:cubicBezTo>
                  <a:pt x="174" y="99"/>
                  <a:pt x="174" y="99"/>
                  <a:pt x="174" y="100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99"/>
                  <a:pt x="174" y="99"/>
                  <a:pt x="174" y="99"/>
                </a:cubicBezTo>
                <a:moveTo>
                  <a:pt x="143" y="99"/>
                </a:move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99"/>
                  <a:pt x="143" y="99"/>
                  <a:pt x="143" y="99"/>
                </a:cubicBezTo>
                <a:moveTo>
                  <a:pt x="177" y="44"/>
                </a:moveTo>
                <a:cubicBezTo>
                  <a:pt x="178" y="44"/>
                  <a:pt x="178" y="44"/>
                  <a:pt x="178" y="44"/>
                </a:cubicBezTo>
                <a:cubicBezTo>
                  <a:pt x="178" y="46"/>
                  <a:pt x="177" y="45"/>
                  <a:pt x="177" y="47"/>
                </a:cubicBezTo>
                <a:cubicBezTo>
                  <a:pt x="177" y="48"/>
                  <a:pt x="177" y="49"/>
                  <a:pt x="178" y="49"/>
                </a:cubicBezTo>
                <a:cubicBezTo>
                  <a:pt x="178" y="49"/>
                  <a:pt x="179" y="49"/>
                  <a:pt x="179" y="50"/>
                </a:cubicBezTo>
                <a:cubicBezTo>
                  <a:pt x="178" y="50"/>
                  <a:pt x="178" y="50"/>
                  <a:pt x="177" y="50"/>
                </a:cubicBezTo>
                <a:cubicBezTo>
                  <a:pt x="177" y="50"/>
                  <a:pt x="177" y="50"/>
                  <a:pt x="176" y="50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5" y="50"/>
                  <a:pt x="175" y="50"/>
                  <a:pt x="175" y="50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75" y="49"/>
                  <a:pt x="175" y="49"/>
                  <a:pt x="176" y="49"/>
                </a:cubicBezTo>
                <a:cubicBezTo>
                  <a:pt x="175" y="49"/>
                  <a:pt x="174" y="48"/>
                  <a:pt x="174" y="48"/>
                </a:cubicBezTo>
                <a:cubicBezTo>
                  <a:pt x="173" y="48"/>
                  <a:pt x="173" y="48"/>
                  <a:pt x="172" y="48"/>
                </a:cubicBezTo>
                <a:cubicBezTo>
                  <a:pt x="172" y="48"/>
                  <a:pt x="172" y="48"/>
                  <a:pt x="172" y="48"/>
                </a:cubicBezTo>
                <a:cubicBezTo>
                  <a:pt x="172" y="47"/>
                  <a:pt x="172" y="47"/>
                  <a:pt x="172" y="47"/>
                </a:cubicBezTo>
                <a:cubicBezTo>
                  <a:pt x="173" y="47"/>
                  <a:pt x="173" y="47"/>
                  <a:pt x="173" y="47"/>
                </a:cubicBezTo>
                <a:cubicBezTo>
                  <a:pt x="174" y="47"/>
                  <a:pt x="174" y="46"/>
                  <a:pt x="174" y="46"/>
                </a:cubicBezTo>
                <a:cubicBezTo>
                  <a:pt x="174" y="46"/>
                  <a:pt x="174" y="46"/>
                  <a:pt x="173" y="45"/>
                </a:cubicBezTo>
                <a:cubicBezTo>
                  <a:pt x="173" y="45"/>
                  <a:pt x="174" y="45"/>
                  <a:pt x="174" y="45"/>
                </a:cubicBezTo>
                <a:cubicBezTo>
                  <a:pt x="174" y="45"/>
                  <a:pt x="174" y="45"/>
                  <a:pt x="174" y="45"/>
                </a:cubicBezTo>
                <a:cubicBezTo>
                  <a:pt x="175" y="44"/>
                  <a:pt x="175" y="44"/>
                  <a:pt x="175" y="44"/>
                </a:cubicBezTo>
                <a:cubicBezTo>
                  <a:pt x="176" y="44"/>
                  <a:pt x="177" y="44"/>
                  <a:pt x="177" y="44"/>
                </a:cubicBezTo>
                <a:moveTo>
                  <a:pt x="143" y="29"/>
                </a:moveTo>
                <a:cubicBezTo>
                  <a:pt x="142" y="29"/>
                  <a:pt x="142" y="29"/>
                  <a:pt x="142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39" y="30"/>
                  <a:pt x="138" y="30"/>
                  <a:pt x="137" y="30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137" y="29"/>
                  <a:pt x="137" y="29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4" y="29"/>
                  <a:pt x="133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4" y="28"/>
                  <a:pt x="134" y="28"/>
                  <a:pt x="134" y="27"/>
                </a:cubicBezTo>
                <a:cubicBezTo>
                  <a:pt x="135" y="27"/>
                  <a:pt x="135" y="27"/>
                  <a:pt x="135" y="26"/>
                </a:cubicBezTo>
                <a:cubicBezTo>
                  <a:pt x="135" y="26"/>
                  <a:pt x="136" y="27"/>
                  <a:pt x="136" y="27"/>
                </a:cubicBezTo>
                <a:cubicBezTo>
                  <a:pt x="137" y="28"/>
                  <a:pt x="137" y="27"/>
                  <a:pt x="138" y="28"/>
                </a:cubicBezTo>
                <a:cubicBezTo>
                  <a:pt x="138" y="28"/>
                  <a:pt x="138" y="27"/>
                  <a:pt x="138" y="27"/>
                </a:cubicBezTo>
                <a:cubicBezTo>
                  <a:pt x="139" y="27"/>
                  <a:pt x="139" y="27"/>
                  <a:pt x="139" y="26"/>
                </a:cubicBezTo>
                <a:cubicBezTo>
                  <a:pt x="139" y="27"/>
                  <a:pt x="139" y="27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40" y="27"/>
                  <a:pt x="140" y="27"/>
                  <a:pt x="141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2" y="27"/>
                  <a:pt x="142" y="27"/>
                  <a:pt x="143" y="27"/>
                </a:cubicBezTo>
                <a:cubicBezTo>
                  <a:pt x="143" y="27"/>
                  <a:pt x="143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lnTo>
                  <a:pt x="143" y="29"/>
                </a:lnTo>
                <a:close/>
                <a:moveTo>
                  <a:pt x="134" y="30"/>
                </a:moveTo>
                <a:cubicBezTo>
                  <a:pt x="135" y="30"/>
                  <a:pt x="135" y="30"/>
                  <a:pt x="135" y="30"/>
                </a:cubicBezTo>
                <a:cubicBezTo>
                  <a:pt x="136" y="30"/>
                  <a:pt x="136" y="31"/>
                  <a:pt x="136" y="31"/>
                </a:cubicBezTo>
                <a:cubicBezTo>
                  <a:pt x="136" y="31"/>
                  <a:pt x="136" y="31"/>
                  <a:pt x="136" y="31"/>
                </a:cubicBezTo>
                <a:cubicBezTo>
                  <a:pt x="135" y="31"/>
                  <a:pt x="135" y="32"/>
                  <a:pt x="135" y="32"/>
                </a:cubicBezTo>
                <a:cubicBezTo>
                  <a:pt x="134" y="32"/>
                  <a:pt x="134" y="33"/>
                  <a:pt x="134" y="33"/>
                </a:cubicBezTo>
                <a:cubicBezTo>
                  <a:pt x="134" y="34"/>
                  <a:pt x="134" y="34"/>
                  <a:pt x="134" y="34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2" y="35"/>
                  <a:pt x="132" y="35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1" y="36"/>
                  <a:pt x="129" y="35"/>
                  <a:pt x="129" y="35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30" y="34"/>
                  <a:pt x="131" y="34"/>
                  <a:pt x="132" y="34"/>
                </a:cubicBezTo>
                <a:cubicBezTo>
                  <a:pt x="131" y="34"/>
                  <a:pt x="131" y="33"/>
                  <a:pt x="131" y="33"/>
                </a:cubicBezTo>
                <a:cubicBezTo>
                  <a:pt x="130" y="33"/>
                  <a:pt x="130" y="34"/>
                  <a:pt x="129" y="34"/>
                </a:cubicBezTo>
                <a:cubicBezTo>
                  <a:pt x="128" y="34"/>
                  <a:pt x="128" y="33"/>
                  <a:pt x="128" y="33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29" y="33"/>
                  <a:pt x="131" y="33"/>
                  <a:pt x="131" y="32"/>
                </a:cubicBezTo>
                <a:cubicBezTo>
                  <a:pt x="131" y="32"/>
                  <a:pt x="131" y="32"/>
                  <a:pt x="131" y="32"/>
                </a:cubicBezTo>
                <a:cubicBezTo>
                  <a:pt x="131" y="32"/>
                  <a:pt x="130" y="31"/>
                  <a:pt x="130" y="31"/>
                </a:cubicBezTo>
                <a:cubicBezTo>
                  <a:pt x="129" y="31"/>
                  <a:pt x="129" y="32"/>
                  <a:pt x="128" y="32"/>
                </a:cubicBezTo>
                <a:cubicBezTo>
                  <a:pt x="127" y="33"/>
                  <a:pt x="126" y="31"/>
                  <a:pt x="126" y="31"/>
                </a:cubicBezTo>
                <a:cubicBezTo>
                  <a:pt x="126" y="31"/>
                  <a:pt x="126" y="31"/>
                  <a:pt x="127" y="30"/>
                </a:cubicBezTo>
                <a:cubicBezTo>
                  <a:pt x="127" y="30"/>
                  <a:pt x="126" y="30"/>
                  <a:pt x="126" y="30"/>
                </a:cubicBezTo>
                <a:cubicBezTo>
                  <a:pt x="126" y="30"/>
                  <a:pt x="126" y="30"/>
                  <a:pt x="125" y="30"/>
                </a:cubicBezTo>
                <a:cubicBezTo>
                  <a:pt x="125" y="30"/>
                  <a:pt x="125" y="29"/>
                  <a:pt x="125" y="29"/>
                </a:cubicBezTo>
                <a:cubicBezTo>
                  <a:pt x="125" y="29"/>
                  <a:pt x="125" y="29"/>
                  <a:pt x="126" y="29"/>
                </a:cubicBezTo>
                <a:cubicBezTo>
                  <a:pt x="126" y="29"/>
                  <a:pt x="126" y="29"/>
                  <a:pt x="127" y="29"/>
                </a:cubicBezTo>
                <a:cubicBezTo>
                  <a:pt x="127" y="29"/>
                  <a:pt x="127" y="28"/>
                  <a:pt x="128" y="28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29"/>
                  <a:pt x="128" y="30"/>
                  <a:pt x="129" y="30"/>
                </a:cubicBezTo>
                <a:cubicBezTo>
                  <a:pt x="129" y="30"/>
                  <a:pt x="129" y="30"/>
                  <a:pt x="129" y="30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9" y="28"/>
                  <a:pt x="129" y="28"/>
                  <a:pt x="129" y="29"/>
                </a:cubicBezTo>
                <a:cubicBezTo>
                  <a:pt x="130" y="29"/>
                  <a:pt x="130" y="30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30"/>
                  <a:pt x="130" y="29"/>
                  <a:pt x="131" y="28"/>
                </a:cubicBezTo>
                <a:cubicBezTo>
                  <a:pt x="131" y="28"/>
                  <a:pt x="131" y="28"/>
                  <a:pt x="131" y="28"/>
                </a:cubicBezTo>
                <a:cubicBezTo>
                  <a:pt x="131" y="28"/>
                  <a:pt x="132" y="28"/>
                  <a:pt x="132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3" y="29"/>
                  <a:pt x="133" y="29"/>
                  <a:pt x="134" y="29"/>
                </a:cubicBezTo>
                <a:cubicBezTo>
                  <a:pt x="134" y="29"/>
                  <a:pt x="134" y="30"/>
                  <a:pt x="134" y="30"/>
                </a:cubicBezTo>
                <a:moveTo>
                  <a:pt x="112" y="85"/>
                </a:moveTo>
                <a:cubicBezTo>
                  <a:pt x="112" y="85"/>
                  <a:pt x="112" y="85"/>
                  <a:pt x="112" y="85"/>
                </a:cubicBezTo>
                <a:cubicBezTo>
                  <a:pt x="113" y="85"/>
                  <a:pt x="114" y="85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4" y="85"/>
                  <a:pt x="114" y="85"/>
                  <a:pt x="114" y="85"/>
                </a:cubicBezTo>
                <a:cubicBezTo>
                  <a:pt x="113" y="85"/>
                  <a:pt x="113" y="85"/>
                  <a:pt x="113" y="85"/>
                </a:cubicBezTo>
                <a:cubicBezTo>
                  <a:pt x="113" y="85"/>
                  <a:pt x="113" y="86"/>
                  <a:pt x="112" y="86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11" y="86"/>
                  <a:pt x="111" y="86"/>
                  <a:pt x="111" y="86"/>
                </a:cubicBezTo>
                <a:cubicBezTo>
                  <a:pt x="111" y="86"/>
                  <a:pt x="111" y="86"/>
                  <a:pt x="111" y="86"/>
                </a:cubicBezTo>
                <a:cubicBezTo>
                  <a:pt x="110" y="86"/>
                  <a:pt x="110" y="86"/>
                  <a:pt x="110" y="86"/>
                </a:cubicBezTo>
                <a:cubicBezTo>
                  <a:pt x="110" y="86"/>
                  <a:pt x="110" y="86"/>
                  <a:pt x="110" y="86"/>
                </a:cubicBezTo>
                <a:cubicBezTo>
                  <a:pt x="109" y="86"/>
                  <a:pt x="109" y="86"/>
                  <a:pt x="108" y="86"/>
                </a:cubicBezTo>
                <a:cubicBezTo>
                  <a:pt x="108" y="87"/>
                  <a:pt x="108" y="86"/>
                  <a:pt x="107" y="86"/>
                </a:cubicBezTo>
                <a:cubicBezTo>
                  <a:pt x="107" y="86"/>
                  <a:pt x="107" y="86"/>
                  <a:pt x="107" y="86"/>
                </a:cubicBezTo>
                <a:cubicBezTo>
                  <a:pt x="106" y="86"/>
                  <a:pt x="106" y="87"/>
                  <a:pt x="106" y="87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6" y="87"/>
                  <a:pt x="105" y="87"/>
                  <a:pt x="105" y="87"/>
                </a:cubicBezTo>
                <a:cubicBezTo>
                  <a:pt x="105" y="87"/>
                  <a:pt x="105" y="87"/>
                  <a:pt x="105" y="86"/>
                </a:cubicBezTo>
                <a:cubicBezTo>
                  <a:pt x="106" y="86"/>
                  <a:pt x="107" y="86"/>
                  <a:pt x="107" y="85"/>
                </a:cubicBezTo>
                <a:cubicBezTo>
                  <a:pt x="107" y="85"/>
                  <a:pt x="107" y="85"/>
                  <a:pt x="107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5"/>
                  <a:pt x="109" y="84"/>
                  <a:pt x="109" y="84"/>
                </a:cubicBezTo>
                <a:cubicBezTo>
                  <a:pt x="109" y="84"/>
                  <a:pt x="108" y="85"/>
                  <a:pt x="108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8" y="84"/>
                  <a:pt x="107" y="84"/>
                  <a:pt x="107" y="84"/>
                </a:cubicBezTo>
                <a:cubicBezTo>
                  <a:pt x="107" y="84"/>
                  <a:pt x="107" y="84"/>
                  <a:pt x="106" y="84"/>
                </a:cubicBezTo>
                <a:cubicBezTo>
                  <a:pt x="106" y="84"/>
                  <a:pt x="106" y="84"/>
                  <a:pt x="106" y="84"/>
                </a:cubicBezTo>
                <a:cubicBezTo>
                  <a:pt x="106" y="84"/>
                  <a:pt x="106" y="84"/>
                  <a:pt x="106" y="84"/>
                </a:cubicBezTo>
                <a:cubicBezTo>
                  <a:pt x="106" y="84"/>
                  <a:pt x="107" y="84"/>
                  <a:pt x="107" y="83"/>
                </a:cubicBezTo>
                <a:cubicBezTo>
                  <a:pt x="107" y="83"/>
                  <a:pt x="107" y="83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7" y="82"/>
                  <a:pt x="107" y="82"/>
                </a:cubicBezTo>
                <a:cubicBezTo>
                  <a:pt x="107" y="82"/>
                  <a:pt x="108" y="82"/>
                  <a:pt x="109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08" y="81"/>
                  <a:pt x="109" y="81"/>
                  <a:pt x="109" y="80"/>
                </a:cubicBezTo>
                <a:cubicBezTo>
                  <a:pt x="109" y="80"/>
                  <a:pt x="109" y="80"/>
                  <a:pt x="109" y="80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08" y="80"/>
                  <a:pt x="108" y="79"/>
                  <a:pt x="108" y="79"/>
                </a:cubicBezTo>
                <a:cubicBezTo>
                  <a:pt x="108" y="79"/>
                  <a:pt x="108" y="79"/>
                  <a:pt x="107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6" y="79"/>
                  <a:pt x="107" y="78"/>
                  <a:pt x="107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7" y="78"/>
                  <a:pt x="107" y="77"/>
                </a:cubicBezTo>
                <a:cubicBezTo>
                  <a:pt x="107" y="77"/>
                  <a:pt x="107" y="77"/>
                  <a:pt x="107" y="77"/>
                </a:cubicBezTo>
                <a:cubicBezTo>
                  <a:pt x="106" y="77"/>
                  <a:pt x="106" y="77"/>
                  <a:pt x="106" y="77"/>
                </a:cubicBezTo>
                <a:cubicBezTo>
                  <a:pt x="106" y="77"/>
                  <a:pt x="106" y="77"/>
                  <a:pt x="106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5" y="77"/>
                  <a:pt x="106" y="77"/>
                  <a:pt x="106" y="76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5" y="76"/>
                  <a:pt x="105" y="76"/>
                  <a:pt x="105" y="77"/>
                </a:cubicBezTo>
                <a:cubicBezTo>
                  <a:pt x="105" y="77"/>
                  <a:pt x="105" y="77"/>
                  <a:pt x="105" y="76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6" y="75"/>
                  <a:pt x="106" y="75"/>
                </a:cubicBezTo>
                <a:cubicBezTo>
                  <a:pt x="106" y="75"/>
                  <a:pt x="105" y="75"/>
                  <a:pt x="105" y="75"/>
                </a:cubicBezTo>
                <a:cubicBezTo>
                  <a:pt x="105" y="74"/>
                  <a:pt x="105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3"/>
                  <a:pt x="107" y="73"/>
                  <a:pt x="107" y="73"/>
                </a:cubicBezTo>
                <a:cubicBezTo>
                  <a:pt x="107" y="73"/>
                  <a:pt x="108" y="73"/>
                  <a:pt x="108" y="73"/>
                </a:cubicBezTo>
                <a:cubicBezTo>
                  <a:pt x="108" y="73"/>
                  <a:pt x="109" y="73"/>
                  <a:pt x="108" y="73"/>
                </a:cubicBezTo>
                <a:cubicBezTo>
                  <a:pt x="108" y="74"/>
                  <a:pt x="107" y="74"/>
                  <a:pt x="107" y="75"/>
                </a:cubicBezTo>
                <a:cubicBezTo>
                  <a:pt x="107" y="75"/>
                  <a:pt x="107" y="75"/>
                  <a:pt x="107" y="75"/>
                </a:cubicBezTo>
                <a:cubicBezTo>
                  <a:pt x="108" y="75"/>
                  <a:pt x="109" y="74"/>
                  <a:pt x="110" y="75"/>
                </a:cubicBezTo>
                <a:cubicBezTo>
                  <a:pt x="110" y="75"/>
                  <a:pt x="110" y="75"/>
                  <a:pt x="110" y="75"/>
                </a:cubicBezTo>
                <a:cubicBezTo>
                  <a:pt x="109" y="76"/>
                  <a:pt x="109" y="77"/>
                  <a:pt x="108" y="77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09" y="77"/>
                  <a:pt x="109" y="77"/>
                  <a:pt x="109" y="77"/>
                </a:cubicBezTo>
                <a:cubicBezTo>
                  <a:pt x="109" y="77"/>
                  <a:pt x="109" y="77"/>
                  <a:pt x="109" y="77"/>
                </a:cubicBezTo>
                <a:cubicBezTo>
                  <a:pt x="109" y="77"/>
                  <a:pt x="108" y="77"/>
                  <a:pt x="108" y="77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08" y="78"/>
                  <a:pt x="108" y="77"/>
                  <a:pt x="109" y="77"/>
                </a:cubicBezTo>
                <a:cubicBezTo>
                  <a:pt x="109" y="77"/>
                  <a:pt x="110" y="78"/>
                  <a:pt x="110" y="78"/>
                </a:cubicBezTo>
                <a:cubicBezTo>
                  <a:pt x="110" y="79"/>
                  <a:pt x="110" y="79"/>
                  <a:pt x="110" y="79"/>
                </a:cubicBezTo>
                <a:cubicBezTo>
                  <a:pt x="111" y="80"/>
                  <a:pt x="111" y="79"/>
                  <a:pt x="111" y="80"/>
                </a:cubicBezTo>
                <a:cubicBezTo>
                  <a:pt x="111" y="80"/>
                  <a:pt x="111" y="80"/>
                  <a:pt x="112" y="80"/>
                </a:cubicBezTo>
                <a:cubicBezTo>
                  <a:pt x="112" y="81"/>
                  <a:pt x="112" y="81"/>
                  <a:pt x="112" y="81"/>
                </a:cubicBezTo>
                <a:cubicBezTo>
                  <a:pt x="112" y="82"/>
                  <a:pt x="113" y="82"/>
                  <a:pt x="112" y="82"/>
                </a:cubicBezTo>
                <a:cubicBezTo>
                  <a:pt x="112" y="82"/>
                  <a:pt x="112" y="83"/>
                  <a:pt x="112" y="83"/>
                </a:cubicBezTo>
                <a:cubicBezTo>
                  <a:pt x="113" y="82"/>
                  <a:pt x="114" y="82"/>
                  <a:pt x="114" y="83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4" y="84"/>
                  <a:pt x="113" y="84"/>
                  <a:pt x="112" y="85"/>
                </a:cubicBezTo>
                <a:moveTo>
                  <a:pt x="106" y="78"/>
                </a:move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6" y="78"/>
                  <a:pt x="105" y="78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05" y="78"/>
                  <a:pt x="105" y="78"/>
                  <a:pt x="106" y="78"/>
                </a:cubicBezTo>
                <a:moveTo>
                  <a:pt x="105" y="80"/>
                </a:moveTo>
                <a:cubicBezTo>
                  <a:pt x="105" y="80"/>
                  <a:pt x="105" y="81"/>
                  <a:pt x="104" y="81"/>
                </a:cubicBezTo>
                <a:cubicBezTo>
                  <a:pt x="105" y="81"/>
                  <a:pt x="105" y="82"/>
                  <a:pt x="105" y="82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04" y="83"/>
                  <a:pt x="104" y="83"/>
                  <a:pt x="104" y="84"/>
                </a:cubicBezTo>
                <a:cubicBezTo>
                  <a:pt x="104" y="84"/>
                  <a:pt x="103" y="84"/>
                  <a:pt x="103" y="84"/>
                </a:cubicBezTo>
                <a:cubicBezTo>
                  <a:pt x="103" y="84"/>
                  <a:pt x="102" y="84"/>
                  <a:pt x="102" y="84"/>
                </a:cubicBezTo>
                <a:cubicBezTo>
                  <a:pt x="102" y="84"/>
                  <a:pt x="102" y="84"/>
                  <a:pt x="102" y="84"/>
                </a:cubicBezTo>
                <a:cubicBezTo>
                  <a:pt x="101" y="84"/>
                  <a:pt x="101" y="85"/>
                  <a:pt x="101" y="85"/>
                </a:cubicBezTo>
                <a:cubicBezTo>
                  <a:pt x="101" y="84"/>
                  <a:pt x="101" y="84"/>
                  <a:pt x="101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3"/>
                  <a:pt x="100" y="83"/>
                  <a:pt x="100" y="83"/>
                </a:cubicBezTo>
                <a:cubicBezTo>
                  <a:pt x="100" y="83"/>
                  <a:pt x="100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3"/>
                  <a:pt x="101" y="82"/>
                  <a:pt x="101" y="82"/>
                </a:cubicBezTo>
                <a:cubicBezTo>
                  <a:pt x="101" y="82"/>
                  <a:pt x="101" y="82"/>
                  <a:pt x="101" y="82"/>
                </a:cubicBezTo>
                <a:cubicBezTo>
                  <a:pt x="101" y="82"/>
                  <a:pt x="101" y="82"/>
                  <a:pt x="102" y="82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1" y="81"/>
                </a:cubicBezTo>
                <a:cubicBezTo>
                  <a:pt x="100" y="81"/>
                  <a:pt x="101" y="81"/>
                  <a:pt x="101" y="81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1" y="80"/>
                  <a:pt x="101" y="80"/>
                  <a:pt x="102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2" y="80"/>
                  <a:pt x="102" y="80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79"/>
                  <a:pt x="102" y="79"/>
                  <a:pt x="103" y="78"/>
                </a:cubicBezTo>
                <a:cubicBezTo>
                  <a:pt x="103" y="79"/>
                  <a:pt x="103" y="79"/>
                  <a:pt x="103" y="79"/>
                </a:cubicBezTo>
                <a:cubicBezTo>
                  <a:pt x="104" y="79"/>
                  <a:pt x="105" y="78"/>
                  <a:pt x="105" y="79"/>
                </a:cubicBezTo>
                <a:cubicBezTo>
                  <a:pt x="105" y="79"/>
                  <a:pt x="105" y="80"/>
                  <a:pt x="105" y="80"/>
                </a:cubicBezTo>
                <a:moveTo>
                  <a:pt x="100" y="113"/>
                </a:moveTo>
                <a:cubicBezTo>
                  <a:pt x="101" y="112"/>
                  <a:pt x="101" y="112"/>
                  <a:pt x="101" y="112"/>
                </a:cubicBezTo>
                <a:cubicBezTo>
                  <a:pt x="101" y="112"/>
                  <a:pt x="101" y="111"/>
                  <a:pt x="101" y="111"/>
                </a:cubicBezTo>
                <a:cubicBezTo>
                  <a:pt x="101" y="111"/>
                  <a:pt x="102" y="110"/>
                  <a:pt x="102" y="110"/>
                </a:cubicBezTo>
                <a:cubicBezTo>
                  <a:pt x="103" y="110"/>
                  <a:pt x="104" y="110"/>
                  <a:pt x="104" y="109"/>
                </a:cubicBezTo>
                <a:cubicBezTo>
                  <a:pt x="104" y="109"/>
                  <a:pt x="105" y="107"/>
                  <a:pt x="105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6" y="107"/>
                  <a:pt x="106" y="108"/>
                  <a:pt x="107" y="108"/>
                </a:cubicBezTo>
                <a:cubicBezTo>
                  <a:pt x="107" y="108"/>
                  <a:pt x="108" y="107"/>
                  <a:pt x="109" y="107"/>
                </a:cubicBezTo>
                <a:cubicBezTo>
                  <a:pt x="109" y="108"/>
                  <a:pt x="109" y="108"/>
                  <a:pt x="110" y="108"/>
                </a:cubicBezTo>
                <a:cubicBezTo>
                  <a:pt x="110" y="108"/>
                  <a:pt x="110" y="107"/>
                  <a:pt x="111" y="107"/>
                </a:cubicBezTo>
                <a:cubicBezTo>
                  <a:pt x="111" y="107"/>
                  <a:pt x="111" y="107"/>
                  <a:pt x="112" y="107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6"/>
                  <a:pt x="113" y="106"/>
                </a:cubicBezTo>
                <a:cubicBezTo>
                  <a:pt x="113" y="106"/>
                  <a:pt x="114" y="106"/>
                  <a:pt x="115" y="10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15" y="106"/>
                  <a:pt x="116" y="106"/>
                  <a:pt x="116" y="106"/>
                </a:cubicBezTo>
                <a:cubicBezTo>
                  <a:pt x="116" y="106"/>
                  <a:pt x="116" y="106"/>
                  <a:pt x="116" y="105"/>
                </a:cubicBezTo>
                <a:cubicBezTo>
                  <a:pt x="117" y="105"/>
                  <a:pt x="118" y="106"/>
                  <a:pt x="118" y="106"/>
                </a:cubicBezTo>
                <a:cubicBezTo>
                  <a:pt x="119" y="106"/>
                  <a:pt x="119" y="105"/>
                  <a:pt x="119" y="105"/>
                </a:cubicBezTo>
                <a:cubicBezTo>
                  <a:pt x="120" y="105"/>
                  <a:pt x="120" y="105"/>
                  <a:pt x="120" y="105"/>
                </a:cubicBezTo>
                <a:cubicBezTo>
                  <a:pt x="120" y="105"/>
                  <a:pt x="120" y="105"/>
                  <a:pt x="121" y="105"/>
                </a:cubicBezTo>
                <a:cubicBezTo>
                  <a:pt x="121" y="105"/>
                  <a:pt x="121" y="106"/>
                  <a:pt x="121" y="106"/>
                </a:cubicBezTo>
                <a:cubicBezTo>
                  <a:pt x="122" y="106"/>
                  <a:pt x="123" y="105"/>
                  <a:pt x="123" y="105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3" y="105"/>
                  <a:pt x="124" y="105"/>
                  <a:pt x="124" y="105"/>
                </a:cubicBezTo>
                <a:cubicBezTo>
                  <a:pt x="124" y="105"/>
                  <a:pt x="124" y="105"/>
                  <a:pt x="124" y="106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105"/>
                  <a:pt x="125" y="105"/>
                  <a:pt x="125" y="105"/>
                </a:cubicBezTo>
                <a:cubicBezTo>
                  <a:pt x="125" y="106"/>
                  <a:pt x="123" y="106"/>
                  <a:pt x="125" y="107"/>
                </a:cubicBezTo>
                <a:cubicBezTo>
                  <a:pt x="125" y="107"/>
                  <a:pt x="125" y="107"/>
                  <a:pt x="125" y="108"/>
                </a:cubicBezTo>
                <a:cubicBezTo>
                  <a:pt x="125" y="108"/>
                  <a:pt x="124" y="109"/>
                  <a:pt x="124" y="109"/>
                </a:cubicBezTo>
                <a:cubicBezTo>
                  <a:pt x="124" y="109"/>
                  <a:pt x="124" y="110"/>
                  <a:pt x="124" y="110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6" y="110"/>
                  <a:pt x="126" y="111"/>
                  <a:pt x="127" y="111"/>
                </a:cubicBezTo>
                <a:cubicBezTo>
                  <a:pt x="127" y="111"/>
                  <a:pt x="127" y="111"/>
                  <a:pt x="128" y="111"/>
                </a:cubicBezTo>
                <a:cubicBezTo>
                  <a:pt x="128" y="111"/>
                  <a:pt x="128" y="111"/>
                  <a:pt x="129" y="111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0" y="112"/>
                  <a:pt x="130" y="113"/>
                  <a:pt x="130" y="113"/>
                </a:cubicBezTo>
                <a:cubicBezTo>
                  <a:pt x="131" y="113"/>
                  <a:pt x="132" y="113"/>
                  <a:pt x="133" y="113"/>
                </a:cubicBezTo>
                <a:cubicBezTo>
                  <a:pt x="133" y="113"/>
                  <a:pt x="134" y="114"/>
                  <a:pt x="134" y="114"/>
                </a:cubicBezTo>
                <a:cubicBezTo>
                  <a:pt x="134" y="114"/>
                  <a:pt x="135" y="114"/>
                  <a:pt x="135" y="114"/>
                </a:cubicBezTo>
                <a:cubicBezTo>
                  <a:pt x="136" y="113"/>
                  <a:pt x="135" y="113"/>
                  <a:pt x="135" y="112"/>
                </a:cubicBezTo>
                <a:cubicBezTo>
                  <a:pt x="136" y="111"/>
                  <a:pt x="137" y="111"/>
                  <a:pt x="139" y="111"/>
                </a:cubicBezTo>
                <a:cubicBezTo>
                  <a:pt x="139" y="111"/>
                  <a:pt x="139" y="112"/>
                  <a:pt x="139" y="112"/>
                </a:cubicBezTo>
                <a:cubicBezTo>
                  <a:pt x="139" y="112"/>
                  <a:pt x="140" y="112"/>
                  <a:pt x="140" y="112"/>
                </a:cubicBezTo>
                <a:cubicBezTo>
                  <a:pt x="141" y="112"/>
                  <a:pt x="141" y="112"/>
                  <a:pt x="141" y="112"/>
                </a:cubicBezTo>
                <a:cubicBezTo>
                  <a:pt x="141" y="112"/>
                  <a:pt x="141" y="112"/>
                  <a:pt x="141" y="113"/>
                </a:cubicBezTo>
                <a:cubicBezTo>
                  <a:pt x="143" y="113"/>
                  <a:pt x="143" y="113"/>
                  <a:pt x="143" y="113"/>
                </a:cubicBezTo>
                <a:cubicBezTo>
                  <a:pt x="143" y="113"/>
                  <a:pt x="144" y="113"/>
                  <a:pt x="144" y="113"/>
                </a:cubicBezTo>
                <a:cubicBezTo>
                  <a:pt x="144" y="113"/>
                  <a:pt x="145" y="113"/>
                  <a:pt x="145" y="113"/>
                </a:cubicBezTo>
                <a:cubicBezTo>
                  <a:pt x="145" y="113"/>
                  <a:pt x="145" y="113"/>
                  <a:pt x="145" y="113"/>
                </a:cubicBezTo>
                <a:cubicBezTo>
                  <a:pt x="146" y="113"/>
                  <a:pt x="146" y="114"/>
                  <a:pt x="146" y="113"/>
                </a:cubicBezTo>
                <a:cubicBezTo>
                  <a:pt x="146" y="113"/>
                  <a:pt x="146" y="113"/>
                  <a:pt x="147" y="113"/>
                </a:cubicBezTo>
                <a:cubicBezTo>
                  <a:pt x="147" y="113"/>
                  <a:pt x="148" y="112"/>
                  <a:pt x="149" y="113"/>
                </a:cubicBez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0" y="113"/>
                  <a:pt x="151" y="113"/>
                </a:cubicBezTo>
                <a:cubicBezTo>
                  <a:pt x="151" y="113"/>
                  <a:pt x="151" y="113"/>
                  <a:pt x="152" y="113"/>
                </a:cubicBezTo>
                <a:cubicBezTo>
                  <a:pt x="152" y="114"/>
                  <a:pt x="152" y="114"/>
                  <a:pt x="153" y="115"/>
                </a:cubicBezTo>
                <a:cubicBezTo>
                  <a:pt x="152" y="116"/>
                  <a:pt x="152" y="117"/>
                  <a:pt x="152" y="117"/>
                </a:cubicBezTo>
                <a:cubicBezTo>
                  <a:pt x="152" y="117"/>
                  <a:pt x="152" y="117"/>
                  <a:pt x="152" y="117"/>
                </a:cubicBezTo>
                <a:cubicBezTo>
                  <a:pt x="151" y="117"/>
                  <a:pt x="150" y="116"/>
                  <a:pt x="150" y="115"/>
                </a:cubicBezTo>
                <a:cubicBezTo>
                  <a:pt x="150" y="115"/>
                  <a:pt x="150" y="115"/>
                  <a:pt x="150" y="115"/>
                </a:cubicBezTo>
                <a:cubicBezTo>
                  <a:pt x="150" y="116"/>
                  <a:pt x="151" y="116"/>
                  <a:pt x="151" y="117"/>
                </a:cubicBezTo>
                <a:cubicBezTo>
                  <a:pt x="151" y="118"/>
                  <a:pt x="151" y="118"/>
                  <a:pt x="152" y="119"/>
                </a:cubicBezTo>
                <a:cubicBezTo>
                  <a:pt x="152" y="120"/>
                  <a:pt x="153" y="121"/>
                  <a:pt x="153" y="121"/>
                </a:cubicBezTo>
                <a:cubicBezTo>
                  <a:pt x="153" y="122"/>
                  <a:pt x="153" y="122"/>
                  <a:pt x="154" y="122"/>
                </a:cubicBezTo>
                <a:cubicBezTo>
                  <a:pt x="154" y="122"/>
                  <a:pt x="154" y="122"/>
                  <a:pt x="153" y="122"/>
                </a:cubicBezTo>
                <a:cubicBezTo>
                  <a:pt x="154" y="123"/>
                  <a:pt x="154" y="123"/>
                  <a:pt x="154" y="123"/>
                </a:cubicBezTo>
                <a:cubicBezTo>
                  <a:pt x="154" y="123"/>
                  <a:pt x="154" y="124"/>
                  <a:pt x="154" y="124"/>
                </a:cubicBezTo>
                <a:cubicBezTo>
                  <a:pt x="155" y="124"/>
                  <a:pt x="155" y="125"/>
                  <a:pt x="155" y="125"/>
                </a:cubicBezTo>
                <a:cubicBezTo>
                  <a:pt x="156" y="126"/>
                  <a:pt x="155" y="128"/>
                  <a:pt x="156" y="128"/>
                </a:cubicBezTo>
                <a:cubicBezTo>
                  <a:pt x="156" y="129"/>
                  <a:pt x="157" y="129"/>
                  <a:pt x="157" y="129"/>
                </a:cubicBezTo>
                <a:cubicBezTo>
                  <a:pt x="158" y="130"/>
                  <a:pt x="158" y="132"/>
                  <a:pt x="159" y="133"/>
                </a:cubicBezTo>
                <a:cubicBezTo>
                  <a:pt x="159" y="133"/>
                  <a:pt x="159" y="133"/>
                  <a:pt x="159" y="133"/>
                </a:cubicBezTo>
                <a:cubicBezTo>
                  <a:pt x="159" y="133"/>
                  <a:pt x="159" y="132"/>
                  <a:pt x="159" y="132"/>
                </a:cubicBezTo>
                <a:cubicBezTo>
                  <a:pt x="159" y="132"/>
                  <a:pt x="159" y="133"/>
                  <a:pt x="159" y="133"/>
                </a:cubicBezTo>
                <a:cubicBezTo>
                  <a:pt x="159" y="133"/>
                  <a:pt x="160" y="133"/>
                  <a:pt x="160" y="133"/>
                </a:cubicBezTo>
                <a:cubicBezTo>
                  <a:pt x="160" y="133"/>
                  <a:pt x="160" y="134"/>
                  <a:pt x="161" y="134"/>
                </a:cubicBezTo>
                <a:cubicBezTo>
                  <a:pt x="161" y="134"/>
                  <a:pt x="161" y="134"/>
                  <a:pt x="161" y="134"/>
                </a:cubicBezTo>
                <a:cubicBezTo>
                  <a:pt x="161" y="134"/>
                  <a:pt x="161" y="135"/>
                  <a:pt x="162" y="135"/>
                </a:cubicBezTo>
                <a:cubicBezTo>
                  <a:pt x="162" y="135"/>
                  <a:pt x="163" y="136"/>
                  <a:pt x="163" y="136"/>
                </a:cubicBezTo>
                <a:cubicBezTo>
                  <a:pt x="163" y="136"/>
                  <a:pt x="162" y="137"/>
                  <a:pt x="162" y="137"/>
                </a:cubicBezTo>
                <a:cubicBezTo>
                  <a:pt x="162" y="137"/>
                  <a:pt x="162" y="137"/>
                  <a:pt x="162" y="137"/>
                </a:cubicBezTo>
                <a:cubicBezTo>
                  <a:pt x="162" y="137"/>
                  <a:pt x="162" y="137"/>
                  <a:pt x="162" y="137"/>
                </a:cubicBezTo>
                <a:cubicBezTo>
                  <a:pt x="162" y="137"/>
                  <a:pt x="162" y="137"/>
                  <a:pt x="163" y="137"/>
                </a:cubicBezTo>
                <a:cubicBezTo>
                  <a:pt x="163" y="137"/>
                  <a:pt x="163" y="138"/>
                  <a:pt x="164" y="138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65" y="138"/>
                  <a:pt x="165" y="138"/>
                  <a:pt x="166" y="138"/>
                </a:cubicBezTo>
                <a:cubicBezTo>
                  <a:pt x="166" y="138"/>
                  <a:pt x="166" y="138"/>
                  <a:pt x="166" y="138"/>
                </a:cubicBezTo>
                <a:cubicBezTo>
                  <a:pt x="167" y="138"/>
                  <a:pt x="167" y="138"/>
                  <a:pt x="167" y="137"/>
                </a:cubicBezTo>
                <a:cubicBezTo>
                  <a:pt x="167" y="137"/>
                  <a:pt x="167" y="137"/>
                  <a:pt x="167" y="137"/>
                </a:cubicBezTo>
                <a:cubicBezTo>
                  <a:pt x="168" y="137"/>
                  <a:pt x="168" y="137"/>
                  <a:pt x="168" y="138"/>
                </a:cubicBezTo>
                <a:cubicBezTo>
                  <a:pt x="168" y="137"/>
                  <a:pt x="169" y="137"/>
                  <a:pt x="169" y="137"/>
                </a:cubicBezTo>
                <a:cubicBezTo>
                  <a:pt x="169" y="137"/>
                  <a:pt x="169" y="137"/>
                  <a:pt x="170" y="137"/>
                </a:cubicBezTo>
                <a:cubicBezTo>
                  <a:pt x="170" y="137"/>
                  <a:pt x="171" y="137"/>
                  <a:pt x="171" y="136"/>
                </a:cubicBezTo>
                <a:cubicBezTo>
                  <a:pt x="171" y="137"/>
                  <a:pt x="172" y="137"/>
                  <a:pt x="172" y="137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2" y="138"/>
                  <a:pt x="172" y="138"/>
                </a:cubicBezTo>
                <a:cubicBezTo>
                  <a:pt x="172" y="138"/>
                  <a:pt x="171" y="138"/>
                  <a:pt x="171" y="139"/>
                </a:cubicBezTo>
                <a:cubicBezTo>
                  <a:pt x="171" y="139"/>
                  <a:pt x="171" y="139"/>
                  <a:pt x="171" y="140"/>
                </a:cubicBezTo>
                <a:cubicBezTo>
                  <a:pt x="171" y="140"/>
                  <a:pt x="171" y="140"/>
                  <a:pt x="171" y="141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70" y="141"/>
                  <a:pt x="170" y="141"/>
                  <a:pt x="170" y="142"/>
                </a:cubicBezTo>
                <a:cubicBezTo>
                  <a:pt x="170" y="142"/>
                  <a:pt x="170" y="142"/>
                  <a:pt x="169" y="143"/>
                </a:cubicBezTo>
                <a:cubicBezTo>
                  <a:pt x="169" y="143"/>
                  <a:pt x="169" y="143"/>
                  <a:pt x="169" y="144"/>
                </a:cubicBezTo>
                <a:cubicBezTo>
                  <a:pt x="169" y="145"/>
                  <a:pt x="168" y="145"/>
                  <a:pt x="167" y="146"/>
                </a:cubicBezTo>
                <a:cubicBezTo>
                  <a:pt x="167" y="147"/>
                  <a:pt x="166" y="147"/>
                  <a:pt x="166" y="148"/>
                </a:cubicBezTo>
                <a:cubicBezTo>
                  <a:pt x="165" y="148"/>
                  <a:pt x="164" y="149"/>
                  <a:pt x="163" y="150"/>
                </a:cubicBezTo>
                <a:cubicBezTo>
                  <a:pt x="162" y="151"/>
                  <a:pt x="161" y="151"/>
                  <a:pt x="161" y="152"/>
                </a:cubicBezTo>
                <a:cubicBezTo>
                  <a:pt x="161" y="153"/>
                  <a:pt x="161" y="153"/>
                  <a:pt x="161" y="153"/>
                </a:cubicBezTo>
                <a:cubicBezTo>
                  <a:pt x="160" y="153"/>
                  <a:pt x="160" y="153"/>
                  <a:pt x="160" y="153"/>
                </a:cubicBezTo>
                <a:cubicBezTo>
                  <a:pt x="160" y="154"/>
                  <a:pt x="159" y="154"/>
                  <a:pt x="159" y="154"/>
                </a:cubicBezTo>
                <a:cubicBezTo>
                  <a:pt x="159" y="155"/>
                  <a:pt x="158" y="155"/>
                  <a:pt x="158" y="155"/>
                </a:cubicBezTo>
                <a:cubicBezTo>
                  <a:pt x="158" y="156"/>
                  <a:pt x="158" y="156"/>
                  <a:pt x="158" y="156"/>
                </a:cubicBezTo>
                <a:cubicBezTo>
                  <a:pt x="158" y="156"/>
                  <a:pt x="158" y="156"/>
                  <a:pt x="158" y="156"/>
                </a:cubicBezTo>
                <a:cubicBezTo>
                  <a:pt x="158" y="156"/>
                  <a:pt x="157" y="158"/>
                  <a:pt x="157" y="158"/>
                </a:cubicBezTo>
                <a:cubicBezTo>
                  <a:pt x="158" y="158"/>
                  <a:pt x="158" y="159"/>
                  <a:pt x="158" y="159"/>
                </a:cubicBezTo>
                <a:cubicBezTo>
                  <a:pt x="158" y="159"/>
                  <a:pt x="158" y="159"/>
                  <a:pt x="158" y="160"/>
                </a:cubicBezTo>
                <a:cubicBezTo>
                  <a:pt x="158" y="160"/>
                  <a:pt x="158" y="160"/>
                  <a:pt x="158" y="160"/>
                </a:cubicBezTo>
                <a:cubicBezTo>
                  <a:pt x="158" y="161"/>
                  <a:pt x="158" y="162"/>
                  <a:pt x="158" y="162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9" y="163"/>
                  <a:pt x="159" y="164"/>
                  <a:pt x="159" y="164"/>
                </a:cubicBezTo>
                <a:cubicBezTo>
                  <a:pt x="159" y="164"/>
                  <a:pt x="159" y="165"/>
                  <a:pt x="159" y="165"/>
                </a:cubicBezTo>
                <a:cubicBezTo>
                  <a:pt x="159" y="166"/>
                  <a:pt x="159" y="166"/>
                  <a:pt x="159" y="166"/>
                </a:cubicBezTo>
                <a:cubicBezTo>
                  <a:pt x="159" y="166"/>
                  <a:pt x="159" y="167"/>
                  <a:pt x="159" y="168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68"/>
                  <a:pt x="160" y="168"/>
                  <a:pt x="159" y="168"/>
                </a:cubicBezTo>
                <a:cubicBezTo>
                  <a:pt x="159" y="168"/>
                  <a:pt x="159" y="169"/>
                  <a:pt x="159" y="169"/>
                </a:cubicBezTo>
                <a:cubicBezTo>
                  <a:pt x="159" y="169"/>
                  <a:pt x="159" y="170"/>
                  <a:pt x="158" y="170"/>
                </a:cubicBezTo>
                <a:cubicBezTo>
                  <a:pt x="157" y="171"/>
                  <a:pt x="156" y="171"/>
                  <a:pt x="156" y="171"/>
                </a:cubicBezTo>
                <a:cubicBezTo>
                  <a:pt x="155" y="172"/>
                  <a:pt x="155" y="173"/>
                  <a:pt x="154" y="173"/>
                </a:cubicBezTo>
                <a:cubicBezTo>
                  <a:pt x="153" y="173"/>
                  <a:pt x="153" y="174"/>
                  <a:pt x="153" y="174"/>
                </a:cubicBezTo>
                <a:cubicBezTo>
                  <a:pt x="153" y="175"/>
                  <a:pt x="153" y="175"/>
                  <a:pt x="153" y="175"/>
                </a:cubicBezTo>
                <a:cubicBezTo>
                  <a:pt x="153" y="175"/>
                  <a:pt x="153" y="175"/>
                  <a:pt x="153" y="175"/>
                </a:cubicBezTo>
                <a:cubicBezTo>
                  <a:pt x="153" y="176"/>
                  <a:pt x="153" y="176"/>
                  <a:pt x="153" y="177"/>
                </a:cubicBezTo>
                <a:cubicBezTo>
                  <a:pt x="153" y="177"/>
                  <a:pt x="153" y="177"/>
                  <a:pt x="153" y="177"/>
                </a:cubicBezTo>
                <a:cubicBezTo>
                  <a:pt x="153" y="177"/>
                  <a:pt x="154" y="178"/>
                  <a:pt x="153" y="178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80"/>
                  <a:pt x="152" y="180"/>
                  <a:pt x="151" y="181"/>
                </a:cubicBezTo>
                <a:cubicBezTo>
                  <a:pt x="150" y="181"/>
                  <a:pt x="150" y="181"/>
                  <a:pt x="150" y="18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1" y="183"/>
                  <a:pt x="150" y="184"/>
                  <a:pt x="150" y="184"/>
                </a:cubicBezTo>
                <a:cubicBezTo>
                  <a:pt x="150" y="184"/>
                  <a:pt x="150" y="184"/>
                  <a:pt x="150" y="184"/>
                </a:cubicBezTo>
                <a:cubicBezTo>
                  <a:pt x="150" y="184"/>
                  <a:pt x="150" y="185"/>
                  <a:pt x="150" y="185"/>
                </a:cubicBezTo>
                <a:cubicBezTo>
                  <a:pt x="150" y="185"/>
                  <a:pt x="149" y="186"/>
                  <a:pt x="149" y="186"/>
                </a:cubicBezTo>
                <a:cubicBezTo>
                  <a:pt x="147" y="188"/>
                  <a:pt x="146" y="189"/>
                  <a:pt x="144" y="191"/>
                </a:cubicBezTo>
                <a:cubicBezTo>
                  <a:pt x="144" y="191"/>
                  <a:pt x="144" y="191"/>
                  <a:pt x="144" y="191"/>
                </a:cubicBezTo>
                <a:cubicBezTo>
                  <a:pt x="143" y="192"/>
                  <a:pt x="142" y="192"/>
                  <a:pt x="142" y="192"/>
                </a:cubicBezTo>
                <a:cubicBezTo>
                  <a:pt x="142" y="192"/>
                  <a:pt x="142" y="192"/>
                  <a:pt x="142" y="192"/>
                </a:cubicBezTo>
                <a:cubicBezTo>
                  <a:pt x="142" y="192"/>
                  <a:pt x="141" y="192"/>
                  <a:pt x="141" y="192"/>
                </a:cubicBezTo>
                <a:cubicBezTo>
                  <a:pt x="141" y="192"/>
                  <a:pt x="141" y="192"/>
                  <a:pt x="141" y="192"/>
                </a:cubicBezTo>
                <a:cubicBezTo>
                  <a:pt x="140" y="192"/>
                  <a:pt x="140" y="192"/>
                  <a:pt x="139" y="192"/>
                </a:cubicBezTo>
                <a:cubicBezTo>
                  <a:pt x="139" y="192"/>
                  <a:pt x="139" y="192"/>
                  <a:pt x="139" y="192"/>
                </a:cubicBezTo>
                <a:cubicBezTo>
                  <a:pt x="139" y="192"/>
                  <a:pt x="138" y="192"/>
                  <a:pt x="138" y="192"/>
                </a:cubicBezTo>
                <a:cubicBezTo>
                  <a:pt x="138" y="192"/>
                  <a:pt x="137" y="192"/>
                  <a:pt x="137" y="192"/>
                </a:cubicBezTo>
                <a:cubicBezTo>
                  <a:pt x="137" y="193"/>
                  <a:pt x="136" y="192"/>
                  <a:pt x="136" y="192"/>
                </a:cubicBezTo>
                <a:cubicBezTo>
                  <a:pt x="136" y="193"/>
                  <a:pt x="135" y="193"/>
                  <a:pt x="135" y="193"/>
                </a:cubicBezTo>
                <a:cubicBezTo>
                  <a:pt x="135" y="193"/>
                  <a:pt x="135" y="193"/>
                  <a:pt x="135" y="193"/>
                </a:cubicBezTo>
                <a:cubicBezTo>
                  <a:pt x="134" y="193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92"/>
                  <a:pt x="133" y="192"/>
                  <a:pt x="133" y="192"/>
                </a:cubicBezTo>
                <a:cubicBezTo>
                  <a:pt x="133" y="192"/>
                  <a:pt x="133" y="192"/>
                  <a:pt x="133" y="192"/>
                </a:cubicBezTo>
                <a:cubicBezTo>
                  <a:pt x="133" y="192"/>
                  <a:pt x="133" y="192"/>
                  <a:pt x="134" y="192"/>
                </a:cubicBezTo>
                <a:cubicBezTo>
                  <a:pt x="133" y="191"/>
                  <a:pt x="133" y="191"/>
                  <a:pt x="133" y="190"/>
                </a:cubicBezTo>
                <a:cubicBezTo>
                  <a:pt x="133" y="190"/>
                  <a:pt x="133" y="190"/>
                  <a:pt x="133" y="190"/>
                </a:cubicBezTo>
                <a:cubicBezTo>
                  <a:pt x="134" y="189"/>
                  <a:pt x="133" y="188"/>
                  <a:pt x="132" y="188"/>
                </a:cubicBezTo>
                <a:cubicBezTo>
                  <a:pt x="132" y="187"/>
                  <a:pt x="132" y="186"/>
                  <a:pt x="131" y="185"/>
                </a:cubicBezTo>
                <a:cubicBezTo>
                  <a:pt x="131" y="185"/>
                  <a:pt x="130" y="184"/>
                  <a:pt x="130" y="184"/>
                </a:cubicBezTo>
                <a:cubicBezTo>
                  <a:pt x="130" y="183"/>
                  <a:pt x="130" y="183"/>
                  <a:pt x="130" y="182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30" y="182"/>
                  <a:pt x="129" y="181"/>
                  <a:pt x="129" y="181"/>
                </a:cubicBezTo>
                <a:cubicBezTo>
                  <a:pt x="129" y="181"/>
                  <a:pt x="129" y="181"/>
                  <a:pt x="129" y="180"/>
                </a:cubicBezTo>
                <a:cubicBezTo>
                  <a:pt x="129" y="180"/>
                  <a:pt x="129" y="180"/>
                  <a:pt x="129" y="180"/>
                </a:cubicBezTo>
                <a:cubicBezTo>
                  <a:pt x="129" y="179"/>
                  <a:pt x="129" y="179"/>
                  <a:pt x="129" y="178"/>
                </a:cubicBezTo>
                <a:cubicBezTo>
                  <a:pt x="129" y="177"/>
                  <a:pt x="128" y="176"/>
                  <a:pt x="128" y="176"/>
                </a:cubicBezTo>
                <a:cubicBezTo>
                  <a:pt x="128" y="175"/>
                  <a:pt x="127" y="174"/>
                  <a:pt x="127" y="173"/>
                </a:cubicBezTo>
                <a:cubicBezTo>
                  <a:pt x="126" y="173"/>
                  <a:pt x="126" y="172"/>
                  <a:pt x="126" y="172"/>
                </a:cubicBezTo>
                <a:cubicBezTo>
                  <a:pt x="126" y="171"/>
                  <a:pt x="126" y="170"/>
                  <a:pt x="126" y="169"/>
                </a:cubicBezTo>
                <a:cubicBezTo>
                  <a:pt x="126" y="169"/>
                  <a:pt x="126" y="167"/>
                  <a:pt x="127" y="166"/>
                </a:cubicBezTo>
                <a:cubicBezTo>
                  <a:pt x="127" y="166"/>
                  <a:pt x="127" y="166"/>
                  <a:pt x="127" y="166"/>
                </a:cubicBezTo>
                <a:cubicBezTo>
                  <a:pt x="127" y="166"/>
                  <a:pt x="127" y="166"/>
                  <a:pt x="127" y="166"/>
                </a:cubicBezTo>
                <a:cubicBezTo>
                  <a:pt x="127" y="165"/>
                  <a:pt x="127" y="165"/>
                  <a:pt x="128" y="165"/>
                </a:cubicBezTo>
                <a:cubicBezTo>
                  <a:pt x="128" y="165"/>
                  <a:pt x="128" y="164"/>
                  <a:pt x="128" y="164"/>
                </a:cubicBezTo>
                <a:cubicBezTo>
                  <a:pt x="128" y="164"/>
                  <a:pt x="128" y="163"/>
                  <a:pt x="128" y="163"/>
                </a:cubicBezTo>
                <a:cubicBezTo>
                  <a:pt x="128" y="162"/>
                  <a:pt x="127" y="161"/>
                  <a:pt x="128" y="161"/>
                </a:cubicBezTo>
                <a:cubicBezTo>
                  <a:pt x="128" y="160"/>
                  <a:pt x="127" y="160"/>
                  <a:pt x="127" y="159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27" y="158"/>
                  <a:pt x="127" y="158"/>
                  <a:pt x="126" y="158"/>
                </a:cubicBezTo>
                <a:cubicBezTo>
                  <a:pt x="126" y="157"/>
                  <a:pt x="126" y="157"/>
                  <a:pt x="126" y="157"/>
                </a:cubicBezTo>
                <a:cubicBezTo>
                  <a:pt x="126" y="157"/>
                  <a:pt x="126" y="156"/>
                  <a:pt x="126" y="156"/>
                </a:cubicBezTo>
                <a:cubicBezTo>
                  <a:pt x="125" y="155"/>
                  <a:pt x="125" y="155"/>
                  <a:pt x="124" y="155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4" y="153"/>
                  <a:pt x="123" y="153"/>
                  <a:pt x="123" y="153"/>
                </a:cubicBezTo>
                <a:cubicBezTo>
                  <a:pt x="123" y="153"/>
                  <a:pt x="123" y="153"/>
                  <a:pt x="123" y="153"/>
                </a:cubicBezTo>
                <a:cubicBezTo>
                  <a:pt x="123" y="153"/>
                  <a:pt x="123" y="153"/>
                  <a:pt x="123" y="153"/>
                </a:cubicBezTo>
                <a:cubicBezTo>
                  <a:pt x="123" y="153"/>
                  <a:pt x="123" y="152"/>
                  <a:pt x="123" y="152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2" y="152"/>
                  <a:pt x="122" y="152"/>
                  <a:pt x="122" y="152"/>
                </a:cubicBezTo>
                <a:cubicBezTo>
                  <a:pt x="123" y="151"/>
                  <a:pt x="123" y="151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49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23" y="149"/>
                  <a:pt x="123" y="148"/>
                  <a:pt x="124" y="148"/>
                </a:cubicBezTo>
                <a:cubicBezTo>
                  <a:pt x="124" y="148"/>
                  <a:pt x="123" y="148"/>
                  <a:pt x="123" y="148"/>
                </a:cubicBezTo>
                <a:cubicBezTo>
                  <a:pt x="123" y="148"/>
                  <a:pt x="124" y="147"/>
                  <a:pt x="124" y="147"/>
                </a:cubicBezTo>
                <a:cubicBezTo>
                  <a:pt x="124" y="147"/>
                  <a:pt x="123" y="147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3" y="146"/>
                  <a:pt x="123" y="146"/>
                  <a:pt x="123" y="146"/>
                </a:cubicBezTo>
                <a:cubicBezTo>
                  <a:pt x="122" y="146"/>
                  <a:pt x="123" y="146"/>
                  <a:pt x="122" y="145"/>
                </a:cubicBezTo>
                <a:cubicBezTo>
                  <a:pt x="122" y="145"/>
                  <a:pt x="122" y="145"/>
                  <a:pt x="122" y="145"/>
                </a:cubicBezTo>
                <a:cubicBezTo>
                  <a:pt x="122" y="145"/>
                  <a:pt x="122" y="145"/>
                  <a:pt x="122" y="145"/>
                </a:cubicBezTo>
                <a:cubicBezTo>
                  <a:pt x="121" y="145"/>
                  <a:pt x="121" y="145"/>
                  <a:pt x="120" y="145"/>
                </a:cubicBezTo>
                <a:cubicBezTo>
                  <a:pt x="120" y="146"/>
                  <a:pt x="118" y="145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3"/>
                  <a:pt x="117" y="143"/>
                  <a:pt x="116" y="143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5" y="143"/>
                  <a:pt x="114" y="143"/>
                  <a:pt x="114" y="143"/>
                </a:cubicBezTo>
                <a:cubicBezTo>
                  <a:pt x="113" y="143"/>
                  <a:pt x="113" y="144"/>
                  <a:pt x="113" y="144"/>
                </a:cubicBezTo>
                <a:cubicBezTo>
                  <a:pt x="113" y="144"/>
                  <a:pt x="112" y="144"/>
                  <a:pt x="112" y="144"/>
                </a:cubicBezTo>
                <a:cubicBezTo>
                  <a:pt x="111" y="144"/>
                  <a:pt x="110" y="145"/>
                  <a:pt x="110" y="145"/>
                </a:cubicBezTo>
                <a:cubicBezTo>
                  <a:pt x="109" y="145"/>
                  <a:pt x="109" y="144"/>
                  <a:pt x="108" y="144"/>
                </a:cubicBezTo>
                <a:cubicBezTo>
                  <a:pt x="108" y="144"/>
                  <a:pt x="108" y="144"/>
                  <a:pt x="108" y="145"/>
                </a:cubicBezTo>
                <a:cubicBezTo>
                  <a:pt x="108" y="145"/>
                  <a:pt x="108" y="144"/>
                  <a:pt x="107" y="144"/>
                </a:cubicBezTo>
                <a:cubicBezTo>
                  <a:pt x="107" y="144"/>
                  <a:pt x="106" y="144"/>
                  <a:pt x="106" y="144"/>
                </a:cubicBezTo>
                <a:cubicBezTo>
                  <a:pt x="105" y="145"/>
                  <a:pt x="105" y="145"/>
                  <a:pt x="105" y="145"/>
                </a:cubicBezTo>
                <a:cubicBezTo>
                  <a:pt x="104" y="145"/>
                  <a:pt x="104" y="145"/>
                  <a:pt x="103" y="145"/>
                </a:cubicBezTo>
                <a:cubicBezTo>
                  <a:pt x="103" y="146"/>
                  <a:pt x="102" y="145"/>
                  <a:pt x="102" y="145"/>
                </a:cubicBezTo>
                <a:cubicBezTo>
                  <a:pt x="101" y="144"/>
                  <a:pt x="101" y="144"/>
                  <a:pt x="100" y="143"/>
                </a:cubicBezTo>
                <a:cubicBezTo>
                  <a:pt x="100" y="143"/>
                  <a:pt x="99" y="143"/>
                  <a:pt x="99" y="143"/>
                </a:cubicBezTo>
                <a:cubicBezTo>
                  <a:pt x="98" y="143"/>
                  <a:pt x="98" y="142"/>
                  <a:pt x="98" y="142"/>
                </a:cubicBezTo>
                <a:cubicBezTo>
                  <a:pt x="98" y="142"/>
                  <a:pt x="98" y="142"/>
                  <a:pt x="98" y="142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1"/>
                  <a:pt x="97" y="141"/>
                  <a:pt x="97" y="141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7" y="140"/>
                  <a:pt x="96" y="140"/>
                  <a:pt x="96" y="139"/>
                </a:cubicBezTo>
                <a:cubicBezTo>
                  <a:pt x="96" y="139"/>
                  <a:pt x="96" y="139"/>
                  <a:pt x="96" y="139"/>
                </a:cubicBezTo>
                <a:cubicBezTo>
                  <a:pt x="96" y="139"/>
                  <a:pt x="95" y="139"/>
                  <a:pt x="95" y="138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95" y="138"/>
                  <a:pt x="95" y="138"/>
                  <a:pt x="94" y="138"/>
                </a:cubicBezTo>
                <a:cubicBezTo>
                  <a:pt x="94" y="138"/>
                  <a:pt x="94" y="138"/>
                  <a:pt x="94" y="138"/>
                </a:cubicBezTo>
                <a:cubicBezTo>
                  <a:pt x="94" y="137"/>
                  <a:pt x="94" y="137"/>
                  <a:pt x="94" y="137"/>
                </a:cubicBezTo>
                <a:cubicBezTo>
                  <a:pt x="94" y="137"/>
                  <a:pt x="94" y="137"/>
                  <a:pt x="94" y="137"/>
                </a:cubicBezTo>
                <a:cubicBezTo>
                  <a:pt x="94" y="136"/>
                  <a:pt x="94" y="137"/>
                  <a:pt x="93" y="137"/>
                </a:cubicBezTo>
                <a:cubicBezTo>
                  <a:pt x="93" y="137"/>
                  <a:pt x="93" y="136"/>
                  <a:pt x="93" y="136"/>
                </a:cubicBezTo>
                <a:cubicBezTo>
                  <a:pt x="93" y="136"/>
                  <a:pt x="93" y="136"/>
                  <a:pt x="93" y="136"/>
                </a:cubicBezTo>
                <a:cubicBezTo>
                  <a:pt x="93" y="136"/>
                  <a:pt x="93" y="136"/>
                  <a:pt x="92" y="136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93" y="135"/>
                  <a:pt x="93" y="135"/>
                  <a:pt x="93" y="135"/>
                </a:cubicBezTo>
                <a:cubicBezTo>
                  <a:pt x="93" y="135"/>
                  <a:pt x="93" y="134"/>
                  <a:pt x="93" y="134"/>
                </a:cubicBezTo>
                <a:cubicBezTo>
                  <a:pt x="92" y="134"/>
                  <a:pt x="92" y="133"/>
                  <a:pt x="92" y="133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3"/>
                  <a:pt x="93" y="132"/>
                  <a:pt x="93" y="132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3" y="130"/>
                  <a:pt x="94" y="128"/>
                  <a:pt x="93" y="128"/>
                </a:cubicBezTo>
                <a:cubicBezTo>
                  <a:pt x="93" y="127"/>
                  <a:pt x="93" y="126"/>
                  <a:pt x="92" y="126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5"/>
                  <a:pt x="92" y="125"/>
                  <a:pt x="92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3" y="123"/>
                  <a:pt x="93" y="123"/>
                  <a:pt x="94" y="122"/>
                </a:cubicBezTo>
                <a:cubicBezTo>
                  <a:pt x="94" y="122"/>
                  <a:pt x="94" y="121"/>
                  <a:pt x="95" y="121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5" y="120"/>
                  <a:pt x="95" y="120"/>
                  <a:pt x="95" y="119"/>
                </a:cubicBezTo>
                <a:cubicBezTo>
                  <a:pt x="95" y="119"/>
                  <a:pt x="96" y="119"/>
                  <a:pt x="96" y="119"/>
                </a:cubicBezTo>
                <a:cubicBezTo>
                  <a:pt x="96" y="118"/>
                  <a:pt x="96" y="117"/>
                  <a:pt x="97" y="117"/>
                </a:cubicBezTo>
                <a:cubicBezTo>
                  <a:pt x="97" y="117"/>
                  <a:pt x="98" y="117"/>
                  <a:pt x="98" y="117"/>
                </a:cubicBezTo>
                <a:cubicBezTo>
                  <a:pt x="99" y="117"/>
                  <a:pt x="100" y="115"/>
                  <a:pt x="100" y="115"/>
                </a:cubicBezTo>
                <a:cubicBezTo>
                  <a:pt x="101" y="114"/>
                  <a:pt x="100" y="114"/>
                  <a:pt x="100" y="113"/>
                </a:cubicBezTo>
                <a:moveTo>
                  <a:pt x="95" y="62"/>
                </a:moveTo>
                <a:cubicBezTo>
                  <a:pt x="95" y="62"/>
                  <a:pt x="95" y="62"/>
                  <a:pt x="95" y="62"/>
                </a:cubicBezTo>
                <a:cubicBezTo>
                  <a:pt x="95" y="63"/>
                  <a:pt x="95" y="63"/>
                  <a:pt x="94" y="63"/>
                </a:cubicBezTo>
                <a:cubicBezTo>
                  <a:pt x="94" y="63"/>
                  <a:pt x="93" y="63"/>
                  <a:pt x="93" y="64"/>
                </a:cubicBezTo>
                <a:cubicBezTo>
                  <a:pt x="92" y="64"/>
                  <a:pt x="92" y="64"/>
                  <a:pt x="92" y="64"/>
                </a:cubicBezTo>
                <a:cubicBezTo>
                  <a:pt x="91" y="64"/>
                  <a:pt x="91" y="65"/>
                  <a:pt x="90" y="65"/>
                </a:cubicBezTo>
                <a:cubicBezTo>
                  <a:pt x="90" y="64"/>
                  <a:pt x="89" y="64"/>
                  <a:pt x="89" y="64"/>
                </a:cubicBezTo>
                <a:cubicBezTo>
                  <a:pt x="89" y="64"/>
                  <a:pt x="88" y="64"/>
                  <a:pt x="88" y="64"/>
                </a:cubicBezTo>
                <a:cubicBezTo>
                  <a:pt x="88" y="64"/>
                  <a:pt x="86" y="64"/>
                  <a:pt x="86" y="64"/>
                </a:cubicBezTo>
                <a:cubicBezTo>
                  <a:pt x="86" y="63"/>
                  <a:pt x="87" y="63"/>
                  <a:pt x="87" y="63"/>
                </a:cubicBezTo>
                <a:cubicBezTo>
                  <a:pt x="86" y="63"/>
                  <a:pt x="86" y="62"/>
                  <a:pt x="86" y="62"/>
                </a:cubicBezTo>
                <a:cubicBezTo>
                  <a:pt x="86" y="62"/>
                  <a:pt x="85" y="62"/>
                  <a:pt x="85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5" y="62"/>
                  <a:pt x="86" y="62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6" y="61"/>
                  <a:pt x="86" y="61"/>
                  <a:pt x="86" y="60"/>
                </a:cubicBezTo>
                <a:cubicBezTo>
                  <a:pt x="85" y="60"/>
                  <a:pt x="84" y="61"/>
                  <a:pt x="84" y="60"/>
                </a:cubicBezTo>
                <a:cubicBezTo>
                  <a:pt x="84" y="60"/>
                  <a:pt x="84" y="60"/>
                  <a:pt x="84" y="60"/>
                </a:cubicBezTo>
                <a:cubicBezTo>
                  <a:pt x="84" y="60"/>
                  <a:pt x="85" y="60"/>
                  <a:pt x="85" y="60"/>
                </a:cubicBezTo>
                <a:cubicBezTo>
                  <a:pt x="85" y="60"/>
                  <a:pt x="85" y="60"/>
                  <a:pt x="85" y="60"/>
                </a:cubicBezTo>
                <a:cubicBezTo>
                  <a:pt x="85" y="60"/>
                  <a:pt x="85" y="60"/>
                  <a:pt x="84" y="60"/>
                </a:cubicBezTo>
                <a:cubicBezTo>
                  <a:pt x="85" y="59"/>
                  <a:pt x="85" y="60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6" y="59"/>
                  <a:pt x="86" y="59"/>
                  <a:pt x="85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59"/>
                  <a:pt x="86" y="59"/>
                  <a:pt x="86" y="59"/>
                </a:cubicBezTo>
                <a:cubicBezTo>
                  <a:pt x="86" y="59"/>
                  <a:pt x="87" y="59"/>
                  <a:pt x="87" y="60"/>
                </a:cubicBezTo>
                <a:cubicBezTo>
                  <a:pt x="87" y="60"/>
                  <a:pt x="87" y="60"/>
                  <a:pt x="87" y="60"/>
                </a:cubicBezTo>
                <a:cubicBezTo>
                  <a:pt x="87" y="61"/>
                  <a:pt x="87" y="61"/>
                  <a:pt x="87" y="61"/>
                </a:cubicBezTo>
                <a:cubicBezTo>
                  <a:pt x="88" y="61"/>
                  <a:pt x="88" y="61"/>
                  <a:pt x="88" y="61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60"/>
                  <a:pt x="89" y="60"/>
                  <a:pt x="89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59"/>
                  <a:pt x="90" y="59"/>
                  <a:pt x="90" y="59"/>
                </a:cubicBezTo>
                <a:cubicBezTo>
                  <a:pt x="90" y="60"/>
                  <a:pt x="91" y="60"/>
                  <a:pt x="91" y="60"/>
                </a:cubicBezTo>
                <a:cubicBezTo>
                  <a:pt x="91" y="60"/>
                  <a:pt x="91" y="60"/>
                  <a:pt x="91" y="59"/>
                </a:cubicBezTo>
                <a:cubicBezTo>
                  <a:pt x="92" y="59"/>
                  <a:pt x="92" y="60"/>
                  <a:pt x="93" y="59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9"/>
                  <a:pt x="93" y="59"/>
                  <a:pt x="94" y="59"/>
                </a:cubicBezTo>
                <a:cubicBezTo>
                  <a:pt x="94" y="59"/>
                  <a:pt x="94" y="59"/>
                  <a:pt x="95" y="59"/>
                </a:cubicBezTo>
                <a:cubicBezTo>
                  <a:pt x="95" y="59"/>
                  <a:pt x="95" y="60"/>
                  <a:pt x="95" y="60"/>
                </a:cubicBezTo>
                <a:cubicBezTo>
                  <a:pt x="95" y="60"/>
                  <a:pt x="95" y="60"/>
                  <a:pt x="95" y="60"/>
                </a:cubicBezTo>
                <a:cubicBezTo>
                  <a:pt x="95" y="60"/>
                  <a:pt x="95" y="60"/>
                  <a:pt x="95" y="60"/>
                </a:cubicBezTo>
                <a:cubicBezTo>
                  <a:pt x="95" y="60"/>
                  <a:pt x="96" y="60"/>
                  <a:pt x="96" y="60"/>
                </a:cubicBezTo>
                <a:cubicBezTo>
                  <a:pt x="96" y="61"/>
                  <a:pt x="96" y="62"/>
                  <a:pt x="96" y="62"/>
                </a:cubicBezTo>
                <a:cubicBezTo>
                  <a:pt x="96" y="62"/>
                  <a:pt x="96" y="62"/>
                  <a:pt x="95" y="62"/>
                </a:cubicBezTo>
                <a:moveTo>
                  <a:pt x="122" y="146"/>
                </a:move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7"/>
                  <a:pt x="122" y="147"/>
                </a:cubicBezTo>
                <a:cubicBezTo>
                  <a:pt x="122" y="147"/>
                  <a:pt x="122" y="146"/>
                  <a:pt x="122" y="146"/>
                </a:cubicBezTo>
                <a:cubicBezTo>
                  <a:pt x="122" y="146"/>
                  <a:pt x="122" y="146"/>
                  <a:pt x="122" y="146"/>
                </a:cubicBezTo>
                <a:moveTo>
                  <a:pt x="163" y="176"/>
                </a:moveTo>
                <a:cubicBezTo>
                  <a:pt x="163" y="176"/>
                  <a:pt x="163" y="176"/>
                  <a:pt x="163" y="176"/>
                </a:cubicBezTo>
                <a:cubicBezTo>
                  <a:pt x="163" y="176"/>
                  <a:pt x="164" y="174"/>
                  <a:pt x="164" y="174"/>
                </a:cubicBezTo>
                <a:cubicBezTo>
                  <a:pt x="164" y="173"/>
                  <a:pt x="164" y="173"/>
                  <a:pt x="164" y="173"/>
                </a:cubicBezTo>
                <a:cubicBezTo>
                  <a:pt x="164" y="173"/>
                  <a:pt x="164" y="173"/>
                  <a:pt x="164" y="173"/>
                </a:cubicBezTo>
                <a:cubicBezTo>
                  <a:pt x="164" y="172"/>
                  <a:pt x="163" y="172"/>
                  <a:pt x="163" y="171"/>
                </a:cubicBezTo>
                <a:cubicBezTo>
                  <a:pt x="164" y="171"/>
                  <a:pt x="164" y="170"/>
                  <a:pt x="164" y="170"/>
                </a:cubicBezTo>
                <a:cubicBezTo>
                  <a:pt x="164" y="170"/>
                  <a:pt x="164" y="170"/>
                  <a:pt x="164" y="170"/>
                </a:cubicBezTo>
                <a:cubicBezTo>
                  <a:pt x="165" y="170"/>
                  <a:pt x="165" y="169"/>
                  <a:pt x="165" y="169"/>
                </a:cubicBezTo>
                <a:cubicBezTo>
                  <a:pt x="165" y="169"/>
                  <a:pt x="165" y="170"/>
                  <a:pt x="165" y="169"/>
                </a:cubicBezTo>
                <a:cubicBezTo>
                  <a:pt x="165" y="169"/>
                  <a:pt x="165" y="169"/>
                  <a:pt x="165" y="169"/>
                </a:cubicBezTo>
                <a:cubicBezTo>
                  <a:pt x="166" y="169"/>
                  <a:pt x="166" y="169"/>
                  <a:pt x="166" y="169"/>
                </a:cubicBezTo>
                <a:cubicBezTo>
                  <a:pt x="166" y="169"/>
                  <a:pt x="166" y="169"/>
                  <a:pt x="166" y="169"/>
                </a:cubicBezTo>
                <a:cubicBezTo>
                  <a:pt x="166" y="169"/>
                  <a:pt x="167" y="169"/>
                  <a:pt x="167" y="169"/>
                </a:cubicBezTo>
                <a:cubicBezTo>
                  <a:pt x="167" y="169"/>
                  <a:pt x="167" y="169"/>
                  <a:pt x="167" y="169"/>
                </a:cubicBezTo>
                <a:cubicBezTo>
                  <a:pt x="167" y="169"/>
                  <a:pt x="167" y="169"/>
                  <a:pt x="167" y="169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7" y="168"/>
                </a:cubicBezTo>
                <a:cubicBezTo>
                  <a:pt x="167" y="168"/>
                  <a:pt x="167" y="168"/>
                  <a:pt x="168" y="168"/>
                </a:cubicBezTo>
                <a:cubicBezTo>
                  <a:pt x="168" y="168"/>
                  <a:pt x="168" y="168"/>
                  <a:pt x="168" y="168"/>
                </a:cubicBezTo>
                <a:cubicBezTo>
                  <a:pt x="168" y="168"/>
                  <a:pt x="168" y="168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8" y="167"/>
                  <a:pt x="168" y="167"/>
                  <a:pt x="168" y="166"/>
                </a:cubicBezTo>
                <a:cubicBezTo>
                  <a:pt x="168" y="166"/>
                  <a:pt x="168" y="166"/>
                  <a:pt x="168" y="166"/>
                </a:cubicBezTo>
                <a:cubicBezTo>
                  <a:pt x="168" y="167"/>
                  <a:pt x="168" y="167"/>
                  <a:pt x="168" y="167"/>
                </a:cubicBezTo>
                <a:cubicBezTo>
                  <a:pt x="169" y="167"/>
                  <a:pt x="169" y="167"/>
                  <a:pt x="169" y="166"/>
                </a:cubicBezTo>
                <a:cubicBezTo>
                  <a:pt x="169" y="166"/>
                  <a:pt x="169" y="166"/>
                  <a:pt x="169" y="165"/>
                </a:cubicBezTo>
                <a:cubicBezTo>
                  <a:pt x="169" y="165"/>
                  <a:pt x="169" y="165"/>
                  <a:pt x="170" y="165"/>
                </a:cubicBezTo>
                <a:cubicBezTo>
                  <a:pt x="170" y="165"/>
                  <a:pt x="170" y="165"/>
                  <a:pt x="170" y="166"/>
                </a:cubicBezTo>
                <a:cubicBezTo>
                  <a:pt x="171" y="166"/>
                  <a:pt x="170" y="167"/>
                  <a:pt x="171" y="168"/>
                </a:cubicBezTo>
                <a:cubicBezTo>
                  <a:pt x="171" y="168"/>
                  <a:pt x="171" y="168"/>
                  <a:pt x="171" y="169"/>
                </a:cubicBezTo>
                <a:cubicBezTo>
                  <a:pt x="171" y="169"/>
                  <a:pt x="171" y="169"/>
                  <a:pt x="171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70"/>
                  <a:pt x="170" y="170"/>
                </a:cubicBezTo>
                <a:cubicBezTo>
                  <a:pt x="170" y="170"/>
                  <a:pt x="170" y="170"/>
                  <a:pt x="170" y="171"/>
                </a:cubicBezTo>
                <a:cubicBezTo>
                  <a:pt x="170" y="171"/>
                  <a:pt x="170" y="172"/>
                  <a:pt x="170" y="172"/>
                </a:cubicBezTo>
                <a:cubicBezTo>
                  <a:pt x="169" y="174"/>
                  <a:pt x="168" y="176"/>
                  <a:pt x="168" y="178"/>
                </a:cubicBezTo>
                <a:cubicBezTo>
                  <a:pt x="168" y="179"/>
                  <a:pt x="167" y="180"/>
                  <a:pt x="167" y="181"/>
                </a:cubicBezTo>
                <a:cubicBezTo>
                  <a:pt x="167" y="181"/>
                  <a:pt x="166" y="181"/>
                  <a:pt x="166" y="181"/>
                </a:cubicBezTo>
                <a:cubicBezTo>
                  <a:pt x="165" y="181"/>
                  <a:pt x="165" y="181"/>
                  <a:pt x="165" y="181"/>
                </a:cubicBezTo>
                <a:cubicBezTo>
                  <a:pt x="164" y="181"/>
                  <a:pt x="164" y="181"/>
                  <a:pt x="163" y="180"/>
                </a:cubicBezTo>
                <a:cubicBezTo>
                  <a:pt x="163" y="180"/>
                  <a:pt x="163" y="180"/>
                  <a:pt x="163" y="180"/>
                </a:cubicBezTo>
                <a:cubicBezTo>
                  <a:pt x="163" y="180"/>
                  <a:pt x="163" y="179"/>
                  <a:pt x="163" y="179"/>
                </a:cubicBezTo>
                <a:cubicBezTo>
                  <a:pt x="163" y="179"/>
                  <a:pt x="163" y="179"/>
                  <a:pt x="163" y="178"/>
                </a:cubicBezTo>
                <a:cubicBezTo>
                  <a:pt x="163" y="178"/>
                  <a:pt x="163" y="178"/>
                  <a:pt x="163" y="177"/>
                </a:cubicBezTo>
                <a:cubicBezTo>
                  <a:pt x="162" y="177"/>
                  <a:pt x="163" y="176"/>
                  <a:pt x="163" y="176"/>
                </a:cubicBezTo>
                <a:moveTo>
                  <a:pt x="152" y="108"/>
                </a:moveTo>
                <a:cubicBezTo>
                  <a:pt x="151" y="108"/>
                  <a:pt x="151" y="108"/>
                  <a:pt x="151" y="108"/>
                </a:cubicBezTo>
                <a:cubicBezTo>
                  <a:pt x="151" y="108"/>
                  <a:pt x="151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0" y="108"/>
                  <a:pt x="150" y="107"/>
                  <a:pt x="150" y="107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151" y="107"/>
                  <a:pt x="152" y="107"/>
                  <a:pt x="152" y="107"/>
                </a:cubicBezTo>
                <a:cubicBezTo>
                  <a:pt x="152" y="107"/>
                  <a:pt x="152" y="107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moveTo>
                  <a:pt x="141" y="108"/>
                </a:moveTo>
                <a:cubicBezTo>
                  <a:pt x="141" y="108"/>
                  <a:pt x="141" y="108"/>
                  <a:pt x="141" y="108"/>
                </a:cubicBezTo>
                <a:cubicBezTo>
                  <a:pt x="140" y="108"/>
                  <a:pt x="140" y="108"/>
                  <a:pt x="139" y="108"/>
                </a:cubicBezTo>
                <a:cubicBezTo>
                  <a:pt x="139" y="107"/>
                  <a:pt x="139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2" y="108"/>
                  <a:pt x="143" y="108"/>
                  <a:pt x="143" y="108"/>
                </a:cubicBezTo>
                <a:cubicBezTo>
                  <a:pt x="143" y="108"/>
                  <a:pt x="143" y="108"/>
                  <a:pt x="143" y="108"/>
                </a:cubicBezTo>
                <a:cubicBezTo>
                  <a:pt x="142" y="108"/>
                  <a:pt x="141" y="108"/>
                  <a:pt x="141" y="108"/>
                </a:cubicBezTo>
                <a:moveTo>
                  <a:pt x="130" y="105"/>
                </a:moveTo>
                <a:cubicBezTo>
                  <a:pt x="130" y="105"/>
                  <a:pt x="130" y="106"/>
                  <a:pt x="129" y="106"/>
                </a:cubicBezTo>
                <a:cubicBezTo>
                  <a:pt x="129" y="105"/>
                  <a:pt x="128" y="105"/>
                  <a:pt x="127" y="105"/>
                </a:cubicBezTo>
                <a:cubicBezTo>
                  <a:pt x="127" y="105"/>
                  <a:pt x="127" y="105"/>
                  <a:pt x="127" y="104"/>
                </a:cubicBezTo>
                <a:cubicBezTo>
                  <a:pt x="127" y="104"/>
                  <a:pt x="127" y="104"/>
                  <a:pt x="128" y="104"/>
                </a:cubicBezTo>
                <a:cubicBezTo>
                  <a:pt x="128" y="104"/>
                  <a:pt x="129" y="104"/>
                  <a:pt x="129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0" y="104"/>
                  <a:pt x="130" y="105"/>
                  <a:pt x="130" y="105"/>
                </a:cubicBezTo>
                <a:cubicBezTo>
                  <a:pt x="130" y="105"/>
                  <a:pt x="130" y="105"/>
                  <a:pt x="130" y="105"/>
                </a:cubicBezTo>
                <a:moveTo>
                  <a:pt x="123" y="102"/>
                </a:moveTo>
                <a:cubicBezTo>
                  <a:pt x="123" y="102"/>
                  <a:pt x="123" y="102"/>
                  <a:pt x="123" y="102"/>
                </a:cubicBezTo>
                <a:cubicBezTo>
                  <a:pt x="123" y="102"/>
                  <a:pt x="123" y="102"/>
                  <a:pt x="123" y="102"/>
                </a:cubicBezTo>
                <a:cubicBezTo>
                  <a:pt x="122" y="102"/>
                  <a:pt x="122" y="103"/>
                  <a:pt x="122" y="103"/>
                </a:cubicBezTo>
                <a:cubicBezTo>
                  <a:pt x="121" y="102"/>
                  <a:pt x="122" y="102"/>
                  <a:pt x="122" y="101"/>
                </a:cubicBezTo>
                <a:cubicBezTo>
                  <a:pt x="122" y="101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3" y="100"/>
                </a:cubicBezTo>
                <a:cubicBezTo>
                  <a:pt x="123" y="100"/>
                  <a:pt x="124" y="100"/>
                  <a:pt x="123" y="101"/>
                </a:cubicBezTo>
                <a:cubicBezTo>
                  <a:pt x="123" y="101"/>
                  <a:pt x="123" y="101"/>
                  <a:pt x="123" y="101"/>
                </a:cubicBezTo>
                <a:cubicBezTo>
                  <a:pt x="123" y="101"/>
                  <a:pt x="123" y="101"/>
                  <a:pt x="123" y="102"/>
                </a:cubicBezTo>
                <a:moveTo>
                  <a:pt x="123" y="99"/>
                </a:moveTo>
                <a:cubicBezTo>
                  <a:pt x="123" y="99"/>
                  <a:pt x="123" y="99"/>
                  <a:pt x="123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2" y="98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8"/>
                  <a:pt x="123" y="99"/>
                  <a:pt x="123" y="99"/>
                </a:cubicBezTo>
                <a:cubicBezTo>
                  <a:pt x="123" y="99"/>
                  <a:pt x="123" y="99"/>
                  <a:pt x="123" y="99"/>
                </a:cubicBezTo>
                <a:moveTo>
                  <a:pt x="87" y="43"/>
                </a:move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6" y="43"/>
                  <a:pt x="86" y="43"/>
                </a:cubicBezTo>
                <a:cubicBezTo>
                  <a:pt x="86" y="43"/>
                  <a:pt x="85" y="43"/>
                  <a:pt x="84" y="43"/>
                </a:cubicBezTo>
                <a:cubicBezTo>
                  <a:pt x="84" y="43"/>
                  <a:pt x="84" y="43"/>
                  <a:pt x="84" y="42"/>
                </a:cubicBezTo>
                <a:cubicBezTo>
                  <a:pt x="84" y="42"/>
                  <a:pt x="85" y="42"/>
                  <a:pt x="85" y="42"/>
                </a:cubicBezTo>
                <a:cubicBezTo>
                  <a:pt x="86" y="42"/>
                  <a:pt x="86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42"/>
                  <a:pt x="86" y="42"/>
                  <a:pt x="86" y="43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43"/>
                  <a:pt x="87" y="43"/>
                  <a:pt x="87" y="43"/>
                </a:cubicBezTo>
                <a:moveTo>
                  <a:pt x="85" y="42"/>
                </a:moveTo>
                <a:cubicBezTo>
                  <a:pt x="85" y="42"/>
                  <a:pt x="85" y="42"/>
                  <a:pt x="85" y="42"/>
                </a:cubicBezTo>
                <a:cubicBezTo>
                  <a:pt x="85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85" y="42"/>
                  <a:pt x="85" y="42"/>
                </a:cubicBezTo>
                <a:cubicBezTo>
                  <a:pt x="85" y="42"/>
                  <a:pt x="86" y="41"/>
                  <a:pt x="86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2"/>
                  <a:pt x="86" y="42"/>
                  <a:pt x="85" y="42"/>
                </a:cubicBezTo>
                <a:moveTo>
                  <a:pt x="83" y="41"/>
                </a:moveTo>
                <a:cubicBezTo>
                  <a:pt x="83" y="41"/>
                  <a:pt x="84" y="41"/>
                  <a:pt x="84" y="41"/>
                </a:cubicBezTo>
                <a:cubicBezTo>
                  <a:pt x="84" y="41"/>
                  <a:pt x="84" y="41"/>
                  <a:pt x="84" y="41"/>
                </a:cubicBezTo>
                <a:cubicBezTo>
                  <a:pt x="84" y="41"/>
                  <a:pt x="83" y="42"/>
                  <a:pt x="83" y="42"/>
                </a:cubicBezTo>
                <a:cubicBezTo>
                  <a:pt x="83" y="42"/>
                  <a:pt x="83" y="41"/>
                  <a:pt x="83" y="41"/>
                </a:cubicBezTo>
                <a:moveTo>
                  <a:pt x="85" y="37"/>
                </a:moveTo>
                <a:cubicBezTo>
                  <a:pt x="85" y="37"/>
                  <a:pt x="85" y="36"/>
                  <a:pt x="85" y="36"/>
                </a:cubicBezTo>
                <a:cubicBezTo>
                  <a:pt x="85" y="36"/>
                  <a:pt x="84" y="36"/>
                  <a:pt x="84" y="36"/>
                </a:cubicBezTo>
                <a:cubicBezTo>
                  <a:pt x="84" y="36"/>
                  <a:pt x="85" y="36"/>
                  <a:pt x="85" y="35"/>
                </a:cubicBezTo>
                <a:cubicBezTo>
                  <a:pt x="85" y="36"/>
                  <a:pt x="85" y="36"/>
                  <a:pt x="86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86" y="36"/>
                  <a:pt x="85" y="37"/>
                  <a:pt x="85" y="37"/>
                </a:cubicBezTo>
                <a:moveTo>
                  <a:pt x="84" y="37"/>
                </a:move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5" y="37"/>
                  <a:pt x="85" y="37"/>
                  <a:pt x="84" y="37"/>
                </a:cubicBezTo>
                <a:moveTo>
                  <a:pt x="84" y="37"/>
                </a:move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7"/>
                  <a:pt x="84" y="37"/>
                  <a:pt x="84" y="37"/>
                </a:cubicBezTo>
                <a:moveTo>
                  <a:pt x="85" y="39"/>
                </a:moveTo>
                <a:cubicBezTo>
                  <a:pt x="85" y="39"/>
                  <a:pt x="84" y="39"/>
                  <a:pt x="84" y="39"/>
                </a:cubicBezTo>
                <a:cubicBezTo>
                  <a:pt x="84" y="39"/>
                  <a:pt x="84" y="38"/>
                  <a:pt x="85" y="38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39"/>
                  <a:pt x="85" y="39"/>
                  <a:pt x="85" y="39"/>
                </a:cubicBezTo>
                <a:moveTo>
                  <a:pt x="86" y="47"/>
                </a:move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5" y="47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8"/>
                  <a:pt x="85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7"/>
                  <a:pt x="84" y="47"/>
                </a:cubicBezTo>
                <a:cubicBezTo>
                  <a:pt x="84" y="47"/>
                  <a:pt x="85" y="47"/>
                  <a:pt x="85" y="47"/>
                </a:cubicBezTo>
                <a:cubicBezTo>
                  <a:pt x="85" y="47"/>
                  <a:pt x="85" y="46"/>
                  <a:pt x="86" y="46"/>
                </a:cubicBezTo>
                <a:cubicBezTo>
                  <a:pt x="86" y="46"/>
                  <a:pt x="86" y="46"/>
                  <a:pt x="86" y="46"/>
                </a:cubicBezTo>
                <a:cubicBezTo>
                  <a:pt x="86" y="46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moveTo>
                  <a:pt x="66" y="74"/>
                </a:moveTo>
                <a:cubicBezTo>
                  <a:pt x="66" y="74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4"/>
                  <a:pt x="67" y="74"/>
                  <a:pt x="66" y="74"/>
                </a:cubicBezTo>
                <a:cubicBezTo>
                  <a:pt x="66" y="74"/>
                  <a:pt x="66" y="74"/>
                  <a:pt x="66" y="74"/>
                </a:cubicBezTo>
                <a:moveTo>
                  <a:pt x="59" y="100"/>
                </a:move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58" y="99"/>
                  <a:pt x="58" y="99"/>
                  <a:pt x="57" y="100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0"/>
                  <a:pt x="58" y="99"/>
                  <a:pt x="58" y="99"/>
                </a:cubicBezTo>
                <a:cubicBezTo>
                  <a:pt x="58" y="99"/>
                  <a:pt x="58" y="99"/>
                  <a:pt x="58" y="99"/>
                </a:cubicBezTo>
                <a:cubicBezTo>
                  <a:pt x="58" y="99"/>
                  <a:pt x="58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5" y="99"/>
                  <a:pt x="55" y="99"/>
                  <a:pt x="54" y="99"/>
                </a:cubicBezTo>
                <a:cubicBezTo>
                  <a:pt x="54" y="99"/>
                  <a:pt x="53" y="99"/>
                  <a:pt x="53" y="99"/>
                </a:cubicBezTo>
                <a:cubicBezTo>
                  <a:pt x="53" y="99"/>
                  <a:pt x="53" y="99"/>
                  <a:pt x="53" y="98"/>
                </a:cubicBezTo>
                <a:cubicBezTo>
                  <a:pt x="53" y="98"/>
                  <a:pt x="54" y="98"/>
                  <a:pt x="54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4" y="97"/>
                  <a:pt x="54" y="97"/>
                  <a:pt x="55" y="97"/>
                </a:cubicBezTo>
                <a:cubicBezTo>
                  <a:pt x="54" y="96"/>
                  <a:pt x="54" y="96"/>
                  <a:pt x="54" y="96"/>
                </a:cubicBezTo>
                <a:cubicBezTo>
                  <a:pt x="54" y="95"/>
                  <a:pt x="55" y="94"/>
                  <a:pt x="56" y="93"/>
                </a:cubicBezTo>
                <a:cubicBezTo>
                  <a:pt x="56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3"/>
                  <a:pt x="57" y="93"/>
                  <a:pt x="57" y="93"/>
                </a:cubicBezTo>
                <a:cubicBezTo>
                  <a:pt x="57" y="94"/>
                  <a:pt x="56" y="95"/>
                  <a:pt x="56" y="96"/>
                </a:cubicBezTo>
                <a:cubicBezTo>
                  <a:pt x="56" y="96"/>
                  <a:pt x="56" y="95"/>
                  <a:pt x="57" y="95"/>
                </a:cubicBezTo>
                <a:cubicBezTo>
                  <a:pt x="57" y="95"/>
                  <a:pt x="57" y="95"/>
                  <a:pt x="57" y="95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8" y="97"/>
                  <a:pt x="58" y="96"/>
                </a:cubicBezTo>
                <a:cubicBezTo>
                  <a:pt x="58" y="96"/>
                  <a:pt x="58" y="96"/>
                  <a:pt x="58" y="96"/>
                </a:cubicBezTo>
                <a:cubicBezTo>
                  <a:pt x="59" y="96"/>
                  <a:pt x="59" y="96"/>
                  <a:pt x="60" y="96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7"/>
                </a:cubicBezTo>
                <a:cubicBezTo>
                  <a:pt x="59" y="97"/>
                  <a:pt x="59" y="97"/>
                  <a:pt x="59" y="98"/>
                </a:cubicBezTo>
                <a:cubicBezTo>
                  <a:pt x="59" y="98"/>
                  <a:pt x="60" y="97"/>
                  <a:pt x="60" y="97"/>
                </a:cubicBezTo>
                <a:cubicBezTo>
                  <a:pt x="60" y="97"/>
                  <a:pt x="60" y="97"/>
                  <a:pt x="60" y="97"/>
                </a:cubicBezTo>
                <a:cubicBezTo>
                  <a:pt x="60" y="98"/>
                  <a:pt x="60" y="98"/>
                  <a:pt x="60" y="98"/>
                </a:cubicBezTo>
                <a:cubicBezTo>
                  <a:pt x="60" y="98"/>
                  <a:pt x="60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9"/>
                  <a:pt x="59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60" y="99"/>
                  <a:pt x="60" y="99"/>
                  <a:pt x="60" y="98"/>
                </a:cubicBezTo>
                <a:cubicBezTo>
                  <a:pt x="60" y="98"/>
                  <a:pt x="60" y="98"/>
                  <a:pt x="60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0" y="99"/>
                  <a:pt x="60" y="100"/>
                  <a:pt x="60" y="100"/>
                </a:cubicBezTo>
                <a:cubicBezTo>
                  <a:pt x="60" y="100"/>
                  <a:pt x="60" y="100"/>
                  <a:pt x="59" y="100"/>
                </a:cubicBezTo>
                <a:moveTo>
                  <a:pt x="59" y="166"/>
                </a:moveTo>
                <a:cubicBezTo>
                  <a:pt x="59" y="166"/>
                  <a:pt x="58" y="166"/>
                  <a:pt x="57" y="166"/>
                </a:cubicBezTo>
                <a:cubicBezTo>
                  <a:pt x="57" y="166"/>
                  <a:pt x="57" y="165"/>
                  <a:pt x="57" y="164"/>
                </a:cubicBezTo>
                <a:cubicBezTo>
                  <a:pt x="58" y="164"/>
                  <a:pt x="59" y="164"/>
                  <a:pt x="59" y="165"/>
                </a:cubicBezTo>
                <a:cubicBezTo>
                  <a:pt x="59" y="165"/>
                  <a:pt x="59" y="166"/>
                  <a:pt x="59" y="166"/>
                </a:cubicBezTo>
                <a:moveTo>
                  <a:pt x="58" y="54"/>
                </a:moveTo>
                <a:cubicBezTo>
                  <a:pt x="59" y="55"/>
                  <a:pt x="58" y="55"/>
                  <a:pt x="58" y="55"/>
                </a:cubicBezTo>
                <a:cubicBezTo>
                  <a:pt x="58" y="55"/>
                  <a:pt x="58" y="55"/>
                  <a:pt x="58" y="55"/>
                </a:cubicBezTo>
                <a:cubicBezTo>
                  <a:pt x="58" y="55"/>
                  <a:pt x="58" y="55"/>
                  <a:pt x="58" y="54"/>
                </a:cubicBezTo>
                <a:moveTo>
                  <a:pt x="50" y="101"/>
                </a:moveTo>
                <a:cubicBezTo>
                  <a:pt x="50" y="101"/>
                  <a:pt x="51" y="100"/>
                  <a:pt x="51" y="100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2" y="100"/>
                  <a:pt x="51" y="101"/>
                  <a:pt x="51" y="101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1" y="101"/>
                  <a:pt x="52" y="100"/>
                  <a:pt x="52" y="101"/>
                </a:cubicBezTo>
                <a:cubicBezTo>
                  <a:pt x="52" y="102"/>
                  <a:pt x="51" y="102"/>
                  <a:pt x="50" y="101"/>
                </a:cubicBezTo>
                <a:moveTo>
                  <a:pt x="44" y="138"/>
                </a:moveTo>
                <a:cubicBezTo>
                  <a:pt x="44" y="138"/>
                  <a:pt x="44" y="138"/>
                  <a:pt x="43" y="138"/>
                </a:cubicBezTo>
                <a:cubicBezTo>
                  <a:pt x="43" y="138"/>
                  <a:pt x="43" y="138"/>
                  <a:pt x="43" y="137"/>
                </a:cubicBezTo>
                <a:cubicBezTo>
                  <a:pt x="43" y="137"/>
                  <a:pt x="43" y="137"/>
                  <a:pt x="43" y="137"/>
                </a:cubicBezTo>
                <a:cubicBezTo>
                  <a:pt x="44" y="137"/>
                  <a:pt x="45" y="137"/>
                  <a:pt x="45" y="137"/>
                </a:cubicBezTo>
                <a:cubicBezTo>
                  <a:pt x="45" y="138"/>
                  <a:pt x="45" y="138"/>
                  <a:pt x="44" y="138"/>
                </a:cubicBezTo>
                <a:moveTo>
                  <a:pt x="44" y="152"/>
                </a:move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4" y="152"/>
                  <a:pt x="45" y="152"/>
                  <a:pt x="44" y="152"/>
                </a:cubicBezTo>
                <a:cubicBezTo>
                  <a:pt x="44" y="152"/>
                  <a:pt x="44" y="152"/>
                  <a:pt x="43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moveTo>
                  <a:pt x="41" y="137"/>
                </a:moveTo>
                <a:cubicBezTo>
                  <a:pt x="41" y="137"/>
                  <a:pt x="40" y="137"/>
                  <a:pt x="40" y="137"/>
                </a:cubicBezTo>
                <a:cubicBezTo>
                  <a:pt x="40" y="137"/>
                  <a:pt x="40" y="138"/>
                  <a:pt x="40" y="138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39" y="138"/>
                  <a:pt x="39" y="138"/>
                  <a:pt x="38" y="138"/>
                </a:cubicBezTo>
                <a:cubicBezTo>
                  <a:pt x="38" y="138"/>
                  <a:pt x="38" y="138"/>
                  <a:pt x="38" y="138"/>
                </a:cubicBezTo>
                <a:cubicBezTo>
                  <a:pt x="37" y="138"/>
                  <a:pt x="37" y="138"/>
                  <a:pt x="37" y="138"/>
                </a:cubicBezTo>
                <a:cubicBezTo>
                  <a:pt x="36" y="138"/>
                  <a:pt x="36" y="138"/>
                  <a:pt x="36" y="138"/>
                </a:cubicBezTo>
                <a:cubicBezTo>
                  <a:pt x="36" y="138"/>
                  <a:pt x="36" y="138"/>
                  <a:pt x="35" y="138"/>
                </a:cubicBezTo>
                <a:cubicBezTo>
                  <a:pt x="35" y="138"/>
                  <a:pt x="35" y="138"/>
                  <a:pt x="35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6" y="137"/>
                  <a:pt x="37" y="137"/>
                  <a:pt x="37" y="137"/>
                </a:cubicBezTo>
                <a:cubicBezTo>
                  <a:pt x="37" y="137"/>
                  <a:pt x="37" y="137"/>
                  <a:pt x="37" y="137"/>
                </a:cubicBezTo>
                <a:cubicBezTo>
                  <a:pt x="37" y="137"/>
                  <a:pt x="37" y="137"/>
                  <a:pt x="37" y="136"/>
                </a:cubicBezTo>
                <a:cubicBezTo>
                  <a:pt x="37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7" y="136"/>
                  <a:pt x="37" y="136"/>
                  <a:pt x="38" y="136"/>
                </a:cubicBezTo>
                <a:cubicBezTo>
                  <a:pt x="38" y="136"/>
                  <a:pt x="38" y="136"/>
                  <a:pt x="38" y="136"/>
                </a:cubicBezTo>
                <a:cubicBezTo>
                  <a:pt x="38" y="136"/>
                  <a:pt x="39" y="136"/>
                  <a:pt x="39" y="136"/>
                </a:cubicBezTo>
                <a:cubicBezTo>
                  <a:pt x="39" y="136"/>
                  <a:pt x="39" y="136"/>
                  <a:pt x="39" y="136"/>
                </a:cubicBezTo>
                <a:cubicBezTo>
                  <a:pt x="39" y="136"/>
                  <a:pt x="40" y="136"/>
                  <a:pt x="40" y="136"/>
                </a:cubicBezTo>
                <a:cubicBezTo>
                  <a:pt x="40" y="137"/>
                  <a:pt x="42" y="137"/>
                  <a:pt x="42" y="137"/>
                </a:cubicBezTo>
                <a:cubicBezTo>
                  <a:pt x="42" y="137"/>
                  <a:pt x="42" y="138"/>
                  <a:pt x="42" y="138"/>
                </a:cubicBezTo>
                <a:cubicBezTo>
                  <a:pt x="41" y="138"/>
                  <a:pt x="41" y="137"/>
                  <a:pt x="41" y="137"/>
                </a:cubicBezTo>
                <a:moveTo>
                  <a:pt x="34" y="115"/>
                </a:moveTo>
                <a:cubicBezTo>
                  <a:pt x="34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moveTo>
                  <a:pt x="33" y="115"/>
                </a:moveTo>
                <a:cubicBezTo>
                  <a:pt x="33" y="115"/>
                  <a:pt x="34" y="115"/>
                  <a:pt x="34" y="115"/>
                </a:cubicBezTo>
                <a:cubicBezTo>
                  <a:pt x="34" y="115"/>
                  <a:pt x="34" y="115"/>
                  <a:pt x="34" y="115"/>
                </a:cubicBezTo>
                <a:cubicBezTo>
                  <a:pt x="33" y="115"/>
                  <a:pt x="33" y="115"/>
                  <a:pt x="33" y="115"/>
                </a:cubicBezTo>
                <a:moveTo>
                  <a:pt x="33" y="115"/>
                </a:moveTo>
                <a:cubicBezTo>
                  <a:pt x="33" y="115"/>
                  <a:pt x="33" y="115"/>
                  <a:pt x="33" y="115"/>
                </a:cubicBezTo>
                <a:cubicBezTo>
                  <a:pt x="33" y="115"/>
                  <a:pt x="33" y="115"/>
                  <a:pt x="33" y="115"/>
                </a:cubicBezTo>
                <a:close/>
                <a:moveTo>
                  <a:pt x="32" y="138"/>
                </a:moveTo>
                <a:cubicBezTo>
                  <a:pt x="32" y="138"/>
                  <a:pt x="32" y="138"/>
                  <a:pt x="32" y="138"/>
                </a:cubicBezTo>
                <a:cubicBezTo>
                  <a:pt x="31" y="138"/>
                  <a:pt x="30" y="138"/>
                  <a:pt x="30" y="138"/>
                </a:cubicBezTo>
                <a:cubicBezTo>
                  <a:pt x="30" y="137"/>
                  <a:pt x="31" y="137"/>
                  <a:pt x="31" y="137"/>
                </a:cubicBezTo>
                <a:cubicBezTo>
                  <a:pt x="31" y="137"/>
                  <a:pt x="32" y="138"/>
                  <a:pt x="33" y="138"/>
                </a:cubicBezTo>
                <a:cubicBezTo>
                  <a:pt x="33" y="138"/>
                  <a:pt x="33" y="138"/>
                  <a:pt x="33" y="138"/>
                </a:cubicBezTo>
                <a:cubicBezTo>
                  <a:pt x="32" y="138"/>
                  <a:pt x="32" y="138"/>
                  <a:pt x="32" y="138"/>
                </a:cubicBezTo>
                <a:moveTo>
                  <a:pt x="206" y="140"/>
                </a:moveTo>
                <a:cubicBezTo>
                  <a:pt x="206" y="140"/>
                  <a:pt x="206" y="139"/>
                  <a:pt x="206" y="139"/>
                </a:cubicBezTo>
                <a:cubicBezTo>
                  <a:pt x="206" y="140"/>
                  <a:pt x="207" y="140"/>
                  <a:pt x="207" y="141"/>
                </a:cubicBezTo>
                <a:cubicBezTo>
                  <a:pt x="207" y="141"/>
                  <a:pt x="207" y="141"/>
                  <a:pt x="207" y="141"/>
                </a:cubicBezTo>
                <a:cubicBezTo>
                  <a:pt x="207" y="141"/>
                  <a:pt x="208" y="142"/>
                  <a:pt x="208" y="142"/>
                </a:cubicBezTo>
                <a:cubicBezTo>
                  <a:pt x="208" y="143"/>
                  <a:pt x="207" y="144"/>
                  <a:pt x="206" y="143"/>
                </a:cubicBezTo>
                <a:cubicBezTo>
                  <a:pt x="206" y="143"/>
                  <a:pt x="205" y="143"/>
                  <a:pt x="205" y="142"/>
                </a:cubicBezTo>
                <a:cubicBezTo>
                  <a:pt x="205" y="141"/>
                  <a:pt x="205" y="141"/>
                  <a:pt x="205" y="141"/>
                </a:cubicBezTo>
                <a:cubicBezTo>
                  <a:pt x="205" y="141"/>
                  <a:pt x="205" y="141"/>
                  <a:pt x="205" y="140"/>
                </a:cubicBezTo>
                <a:cubicBezTo>
                  <a:pt x="205" y="140"/>
                  <a:pt x="205" y="140"/>
                  <a:pt x="205" y="140"/>
                </a:cubicBezTo>
                <a:cubicBezTo>
                  <a:pt x="205" y="140"/>
                  <a:pt x="205" y="140"/>
                  <a:pt x="205" y="140"/>
                </a:cubicBezTo>
                <a:cubicBezTo>
                  <a:pt x="205" y="140"/>
                  <a:pt x="205" y="140"/>
                  <a:pt x="206" y="140"/>
                </a:cubicBezTo>
                <a:moveTo>
                  <a:pt x="123" y="75"/>
                </a:moveTo>
                <a:cubicBezTo>
                  <a:pt x="123" y="75"/>
                  <a:pt x="123" y="75"/>
                  <a:pt x="123" y="75"/>
                </a:cubicBezTo>
                <a:cubicBezTo>
                  <a:pt x="124" y="75"/>
                  <a:pt x="124" y="75"/>
                  <a:pt x="124" y="7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4" y="75"/>
                  <a:pt x="124" y="75"/>
                  <a:pt x="124" y="75"/>
                </a:cubicBezTo>
                <a:cubicBezTo>
                  <a:pt x="124" y="75"/>
                  <a:pt x="124" y="75"/>
                  <a:pt x="124" y="76"/>
                </a:cubicBezTo>
                <a:cubicBezTo>
                  <a:pt x="123" y="76"/>
                  <a:pt x="123" y="76"/>
                  <a:pt x="122" y="76"/>
                </a:cubicBezTo>
                <a:cubicBezTo>
                  <a:pt x="122" y="76"/>
                  <a:pt x="122" y="76"/>
                  <a:pt x="122" y="76"/>
                </a:cubicBezTo>
                <a:cubicBezTo>
                  <a:pt x="122" y="76"/>
                  <a:pt x="122" y="76"/>
                  <a:pt x="122" y="76"/>
                </a:cubicBezTo>
                <a:cubicBezTo>
                  <a:pt x="122" y="76"/>
                  <a:pt x="122" y="76"/>
                  <a:pt x="122" y="75"/>
                </a:cubicBezTo>
                <a:cubicBezTo>
                  <a:pt x="122" y="75"/>
                  <a:pt x="123" y="75"/>
                  <a:pt x="123" y="75"/>
                </a:cubicBezTo>
                <a:moveTo>
                  <a:pt x="126" y="78"/>
                </a:move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7"/>
                  <a:pt x="126" y="77"/>
                </a:cubicBezTo>
                <a:cubicBezTo>
                  <a:pt x="126" y="77"/>
                  <a:pt x="126" y="77"/>
                  <a:pt x="127" y="77"/>
                </a:cubicBezTo>
                <a:cubicBezTo>
                  <a:pt x="127" y="78"/>
                  <a:pt x="127" y="78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8"/>
                  <a:pt x="127" y="78"/>
                </a:cubicBezTo>
                <a:cubicBezTo>
                  <a:pt x="127" y="79"/>
                  <a:pt x="127" y="78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9"/>
                  <a:pt x="125" y="79"/>
                  <a:pt x="125" y="79"/>
                </a:cubicBezTo>
                <a:cubicBezTo>
                  <a:pt x="125" y="78"/>
                  <a:pt x="125" y="78"/>
                  <a:pt x="126" y="77"/>
                </a:cubicBezTo>
                <a:cubicBezTo>
                  <a:pt x="126" y="77"/>
                  <a:pt x="126" y="77"/>
                  <a:pt x="126" y="78"/>
                </a:cubicBezTo>
                <a:moveTo>
                  <a:pt x="40" y="107"/>
                </a:move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moveTo>
                  <a:pt x="40" y="107"/>
                </a:moveTo>
                <a:cubicBezTo>
                  <a:pt x="40" y="107"/>
                  <a:pt x="40" y="107"/>
                  <a:pt x="40" y="107"/>
                </a:cubicBezTo>
                <a:cubicBezTo>
                  <a:pt x="40" y="107"/>
                  <a:pt x="40" y="107"/>
                  <a:pt x="40" y="107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moveTo>
                  <a:pt x="33" y="115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5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lose/>
                <a:moveTo>
                  <a:pt x="33" y="114"/>
                </a:moveTo>
                <a:cubicBezTo>
                  <a:pt x="33" y="114"/>
                  <a:pt x="33" y="114"/>
                  <a:pt x="33" y="114"/>
                </a:cubicBezTo>
                <a:cubicBezTo>
                  <a:pt x="33" y="114"/>
                  <a:pt x="33" y="114"/>
                  <a:pt x="33" y="114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48973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9B757-5757-C015-F53D-C809687FA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>
            <a:extLst>
              <a:ext uri="{FF2B5EF4-FFF2-40B4-BE49-F238E27FC236}">
                <a16:creationId xmlns:a16="http://schemas.microsoft.com/office/drawing/2014/main" id="{7E3D999C-63ED-67E9-2161-D5E806C98DBE}"/>
              </a:ext>
            </a:extLst>
          </p:cNvPr>
          <p:cNvPicPr>
            <a:picLocks noGrp="1" noChangeAspect="1" noChangeArrowheads="1"/>
          </p:cNvPicPr>
          <p:nvPr>
            <p:ph type="pic" sz="quarter" idx="3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56"/>
          <a:stretch/>
        </p:blipFill>
        <p:spPr bwMode="auto">
          <a:xfrm>
            <a:off x="14142720" y="0"/>
            <a:ext cx="13898880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26A1198-3B08-41CC-49D8-DE4D5704FB0F}"/>
              </a:ext>
            </a:extLst>
          </p:cNvPr>
          <p:cNvSpPr/>
          <p:nvPr/>
        </p:nvSpPr>
        <p:spPr>
          <a:xfrm>
            <a:off x="3169920" y="426720"/>
            <a:ext cx="9022080" cy="9022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680" b="1" dirty="0">
                <a:solidFill>
                  <a:schemeClr val="bg1"/>
                </a:solidFill>
                <a:latin typeface="Raleway" panose="020B0503030101060003" pitchFamily="34" charset="0"/>
              </a:rPr>
              <a:t>PERMISO PARA IZAJE CON GRÚAS</a:t>
            </a:r>
            <a:endParaRPr lang="en-US" sz="2560" dirty="0">
              <a:solidFill>
                <a:schemeClr val="bg1"/>
              </a:solidFill>
            </a:endParaRPr>
          </a:p>
        </p:txBody>
      </p:sp>
      <p:pic>
        <p:nvPicPr>
          <p:cNvPr id="3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DF13C6AF-B991-6A2F-159A-55C1AF633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5011" y="9904428"/>
            <a:ext cx="6128074" cy="61280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8750117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DE2E-24E4-6144-E7E6-B7751D86F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ormato plan de izaje de cargas 08 10-2019">
            <a:extLst>
              <a:ext uri="{FF2B5EF4-FFF2-40B4-BE49-F238E27FC236}">
                <a16:creationId xmlns:a16="http://schemas.microsoft.com/office/drawing/2014/main" id="{5345ED54-A605-72B3-1B05-1FB411C7E0AE}"/>
              </a:ext>
            </a:extLst>
          </p:cNvPr>
          <p:cNvPicPr>
            <a:picLocks noGrp="1" noChangeAspect="1" noChangeArrowheads="1"/>
          </p:cNvPicPr>
          <p:nvPr>
            <p:ph type="pic" sz="quarter" idx="3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9" y="0"/>
            <a:ext cx="12481898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4">
            <a:extLst>
              <a:ext uri="{FF2B5EF4-FFF2-40B4-BE49-F238E27FC236}">
                <a16:creationId xmlns:a16="http://schemas.microsoft.com/office/drawing/2014/main" id="{EF42F053-EEEE-E381-D5E2-033AD93705EB}"/>
              </a:ext>
            </a:extLst>
          </p:cNvPr>
          <p:cNvSpPr/>
          <p:nvPr/>
        </p:nvSpPr>
        <p:spPr>
          <a:xfrm>
            <a:off x="16824960" y="562708"/>
            <a:ext cx="8534400" cy="853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680" b="1" dirty="0">
                <a:solidFill>
                  <a:schemeClr val="bg1"/>
                </a:solidFill>
                <a:latin typeface="Raleway" panose="020B0503030101060003" pitchFamily="34" charset="0"/>
              </a:rPr>
              <a:t>PLAN DE IZAJE</a:t>
            </a:r>
            <a:endParaRPr lang="en-US" sz="2560" dirty="0">
              <a:solidFill>
                <a:schemeClr val="bg1"/>
              </a:solidFill>
            </a:endParaRPr>
          </a:p>
        </p:txBody>
      </p:sp>
      <p:pic>
        <p:nvPicPr>
          <p:cNvPr id="13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A577BAE6-8016-5C37-FBFA-7D6302DA8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44169" y="9768440"/>
            <a:ext cx="6128074" cy="61280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5977696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08959-19B4-C47D-005E-BEE10DCDA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Grúa de construcción&#10;&#10;Descripción generada automáticamente con confianza media">
            <a:extLst>
              <a:ext uri="{FF2B5EF4-FFF2-40B4-BE49-F238E27FC236}">
                <a16:creationId xmlns:a16="http://schemas.microsoft.com/office/drawing/2014/main" id="{79406B40-5CA0-ABBC-9465-49D72EFCD863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/>
          <a:srcRect t="11074" b="11074"/>
          <a:stretch>
            <a:fillRect/>
          </a:stretch>
        </p:blipFill>
        <p:spPr/>
      </p:pic>
      <p:sp>
        <p:nvSpPr>
          <p:cNvPr id="8" name="Isosceles Triangle 15">
            <a:extLst>
              <a:ext uri="{FF2B5EF4-FFF2-40B4-BE49-F238E27FC236}">
                <a16:creationId xmlns:a16="http://schemas.microsoft.com/office/drawing/2014/main" id="{02AC4964-0C34-B8D9-82F9-1487F5BF09C3}"/>
              </a:ext>
            </a:extLst>
          </p:cNvPr>
          <p:cNvSpPr/>
          <p:nvPr/>
        </p:nvSpPr>
        <p:spPr>
          <a:xfrm>
            <a:off x="8887190" y="3257576"/>
            <a:ext cx="11486420" cy="990208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B0D069F-0075-6B13-8E63-E5288E7DE3BC}"/>
              </a:ext>
            </a:extLst>
          </p:cNvPr>
          <p:cNvSpPr txBox="1">
            <a:spLocks/>
          </p:cNvSpPr>
          <p:nvPr/>
        </p:nvSpPr>
        <p:spPr>
          <a:xfrm>
            <a:off x="10367435" y="11153483"/>
            <a:ext cx="8525926" cy="118186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7680" b="1" dirty="0"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 CONTINUACIÓN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984493-50A0-7848-CBDE-438F7CFC8A81}"/>
              </a:ext>
            </a:extLst>
          </p:cNvPr>
          <p:cNvSpPr txBox="1"/>
          <p:nvPr/>
        </p:nvSpPr>
        <p:spPr>
          <a:xfrm>
            <a:off x="7315200" y="9243763"/>
            <a:ext cx="14630400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240" dirty="0">
                <a:solidFill>
                  <a:schemeClr val="bg1"/>
                </a:solidFill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EVALUACIÓN</a:t>
            </a:r>
          </a:p>
        </p:txBody>
      </p:sp>
      <p:pic>
        <p:nvPicPr>
          <p:cNvPr id="16" name="Imagen 15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4AA737AC-8CC0-5897-6BE2-64F84CBC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120" y="1393220"/>
            <a:ext cx="5120640" cy="22034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18575D-D64E-2707-AABB-17A01A990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4056" y="6186390"/>
            <a:ext cx="2192700" cy="27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01652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788AD-3C3F-51D4-3614-F2029F93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709682C-AE19-0F96-A26A-9F8C77279D7B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0FC06-6962-8378-B8AD-CC4B7363D004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NOM-023-STPS-1993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61551C37-B561-199D-8ABA-25D4F8A5FEF3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5B9AEED-8D98-0413-206C-A58B98B4485A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E7ECAF2-A655-A42C-D930-696701FB8F9A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A0D1906-74DD-C151-4205-2AE1E693DFC8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Norma oficial mexicana relativa a los elementos y dispositivos de seguridad de los equipos para izar en los centros de trabajo.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BFB0FCF-8926-27DE-8242-ADA80FDC971F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NOM-013-STPS-1993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9A98647-F6CE-D592-6614-01ADC8A40C0B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CDDA372-4CD9-71AF-656A-004F3F8C0438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58B33786-5D91-B295-5CB0-092752792437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91FAA0C7-FA12-7F00-E9EA-442E9F6CB91F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369CB50-3D4E-9569-3D4A-FEE028EA77AC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399C5F0-68F6-1895-0691-D45288EA99F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C728D802-C9C6-A6C3-2D97-66D827E5A4C2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861DB11-1358-770A-E053-FEF782694676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554C47AD-897D-E16A-6E7E-37FD294B582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5DEBBBF-C5AB-6D37-972C-AE42A372AE50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C356E67-A74F-CBB1-E8B8-4EEE865CAD87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DF4E8557-7526-5CE3-91CD-6A4BC6453F08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NOM-023-STPS-2003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E228D62B-BD88-C9DE-C4CE-425B4BA5012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NOM-013-STPS-2003</a:t>
            </a:r>
          </a:p>
        </p:txBody>
      </p:sp>
    </p:spTree>
    <p:extLst>
      <p:ext uri="{BB962C8B-B14F-4D97-AF65-F5344CB8AC3E}">
        <p14:creationId xmlns:p14="http://schemas.microsoft.com/office/powerpoint/2010/main" val="45678440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6C833-F289-7934-2CBB-318C0419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5066883-D4F2-BFA1-B4EA-507DECC72FFF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23418-F4DF-B319-83FA-CB6F0C601AD1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1"/>
                </a:solidFill>
                <a:latin typeface="Raleway" panose="020B0503030101060003" pitchFamily="34" charset="0"/>
              </a:rPr>
              <a:t>NOM-023-STPS-1993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D332CF48-90B9-6676-0587-B1AC02D856D9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0A829D0-8377-4106-9577-2A8150086ADB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A147290-56CA-7D05-AB7B-C0C45BE09DBA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C0C7C30-3E29-7D40-1F73-21679318D540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1. </a:t>
            </a:r>
            <a:r>
              <a:rPr lang="es-MX" sz="3840" dirty="0">
                <a:solidFill>
                  <a:srgbClr val="04617B"/>
                </a:solidFill>
                <a:latin typeface="Raleway" panose="020B0503030101060003" pitchFamily="34" charset="0"/>
              </a:rPr>
              <a:t>Norma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</a:t>
            </a:r>
            <a:r>
              <a:rPr lang="es-MX" sz="3840" dirty="0">
                <a:solidFill>
                  <a:srgbClr val="04617B"/>
                </a:solidFill>
                <a:latin typeface="Raleway" panose="020B0503030101060003" pitchFamily="34" charset="0"/>
              </a:rPr>
              <a:t>oficial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mexicana relativa a los elementos y dispositivos de seguridad de los equipos para izar en los centros de trabajo.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386F4F8-245C-7944-7594-7E7319B647FA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NOM-013-STPS-1993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5B9D021-C200-69F4-0EDA-25E0F24895FE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D2CC480-3ED1-2428-2F97-29F9D91F45FA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DA647074-96FD-CBD6-7085-B96E00A0B64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B92DC29-E1F6-2444-22D8-4A1756AC48DD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EB25C8A-3AF3-A080-6B75-93731EB2C3DE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B39AEF0-3F39-43FC-A2BE-E116D381936F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BAACE2E-94B1-190E-F8F0-A6E168872AC7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576CDF4-5742-46FB-73F7-337DA4527114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9DD584C9-56A2-9224-8B48-0859B11D1507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5B1F706-B5F3-B29F-CF29-E20E1AC42591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A16C0E6-5404-4078-54E0-E486B988B6D3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8625E5AE-201C-3775-6A76-303278BACE25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NOM-023-STPS-2003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FEC311E-FFD0-33A2-D858-AEE025A5AC41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NOM-013-STPS-2003</a:t>
            </a:r>
          </a:p>
        </p:txBody>
      </p:sp>
    </p:spTree>
    <p:extLst>
      <p:ext uri="{BB962C8B-B14F-4D97-AF65-F5344CB8AC3E}">
        <p14:creationId xmlns:p14="http://schemas.microsoft.com/office/powerpoint/2010/main" val="2045993131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35C9-2FA0-FBA1-71FB-FDFE0625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D796D02-D2DD-DB27-0BDD-1CC9362A5114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D79E6-FECC-B870-0EC6-4241FAF5A244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NOM-016-STPS-2014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23C1224F-5939-A658-32BC-B05A0C73A450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DEE3158-5815-1258-57AF-300A641DA872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D7A493D8-C8E0-C108-396A-5ED79F630D25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461CED24-3214-A3B4-5BE2-D71C4224743F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NORMA Oficial Mexicana, referente al Manejo y almacenamiento de materiales-Condiciones de seguridad y salud en el trabajo.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8F374B6-C0D0-2D09-9EFC-8FA6A440CC03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NOM-016-STPS-2004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AF450D8-C708-4073-DE7D-505719DAF08E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54657B6-83AA-5420-2E15-6332B198F069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67BBE2F2-9E26-5364-EE75-CAB2B78A0D1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981A78E-1E4D-7A9D-CD5A-F622888F022B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E20B23A-6850-A3B1-4B45-68B56156CA31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BDFCAEC1-2195-C168-CFF0-5E63FB5840A1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A17EFD6-2F27-6CAF-38E5-85BEED2BFCB5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12B9B84-5808-E5AF-E6C3-340FD187ABFD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249F9C5E-7E8E-8666-DA8C-6F5F80582D3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BFE722E-8EB7-B1F5-C793-00DD5D984248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00975F-8A7E-CCA7-9289-2879D1136C74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CD59E1B1-614D-85F8-309B-39DE5616C05C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NOM-006-STPS-2014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F889A1D7-67F3-366C-3F44-FB50D72FA0BB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NOM-006-STPS-2004</a:t>
            </a:r>
          </a:p>
        </p:txBody>
      </p:sp>
    </p:spTree>
    <p:extLst>
      <p:ext uri="{BB962C8B-B14F-4D97-AF65-F5344CB8AC3E}">
        <p14:creationId xmlns:p14="http://schemas.microsoft.com/office/powerpoint/2010/main" val="3128977343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AD85-822D-A862-6F59-F06C8785E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DA234B8-A872-733B-985E-C253F481831C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33989E-AC54-7E16-0131-8E50C90A6EBA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NOM-016-STPS-2014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6BBC106D-528E-959E-7273-C513F9B9477F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221E479-936B-AE81-1F24-D9A96DFCE066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FFF6027-89FA-3139-BD95-04E5C0F55C6B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ACD5945-E41C-BC40-1CC5-C73D350D8350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NORMA Oficial Mexicana, referente al Manejo y almacenamiento de materiales-Condiciones de seguridad y salud en el trabajo.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C266D0A8-64A0-57B4-A9D6-8DD5EF6648B1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NOM-016-STPS-2004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2BB2C98-41E1-5D97-01D1-61CEE3F70EE5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78DD2DE-596E-7A64-8EBC-597383EBE473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D00819E1-A245-30EC-5F51-928D84BB7B1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A495D8E-A8ED-F1FA-360A-8093A8355D74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E5FCD31-8834-518B-383C-734931589476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AACAA180-EB97-E0EF-16BC-267C4CA1C125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70DC54F-69D2-DA93-3726-B6B6BCFBCC0D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270E239-26AE-F949-FCBF-F05F6392B22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1387E809-3D18-419E-B456-B4FE24E5E8A2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06402F7-6465-077C-374F-E78724BAC089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EE2FA8D-4791-06FE-796B-5D3DD51F19E7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58C19972-429E-A0D1-63AA-8985F44C6F2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5"/>
                </a:solidFill>
                <a:latin typeface="Raleway" panose="020B0503030101060003" pitchFamily="34" charset="0"/>
              </a:rPr>
              <a:t>NOM-006-STPS-2014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4B49310-99BF-E322-EF5F-3EE154471EEE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NOM-006-STPS-2004</a:t>
            </a:r>
          </a:p>
        </p:txBody>
      </p:sp>
    </p:spTree>
    <p:extLst>
      <p:ext uri="{BB962C8B-B14F-4D97-AF65-F5344CB8AC3E}">
        <p14:creationId xmlns:p14="http://schemas.microsoft.com/office/powerpoint/2010/main" val="2152243287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DB028-5A66-C546-3237-471BBEA9B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A6EFDCB-7C9C-8E13-C698-821447D5BD1F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A353F-4D4B-E476-09A2-71371A38E1FF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Límite de Carga de Trabajo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6398A833-F15B-D2DB-69FE-0FC3CDCB502D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D88D2AF-A031-41F3-D89A-163B89A9B9A7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9F3C4C7-B330-2D85-4A83-489C6B0EEB3B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40ADD887-4657-496D-60CF-3775E067E89E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3.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masa máxima que el equipo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está autorizado a sostener en un servicio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general.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EC6166F-9D3D-0AA8-3002-19AC691B9B51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31BB36F-FA62-A094-9235-BCDDF891536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6C4C96E-EABE-4BB5-9099-A6E14D91C092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B706214F-3B6C-4D97-1202-59C67DA61C8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6BFDC07-3074-F254-D400-639385497D97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B65592-8608-FEC2-9BDB-CD70128B06F2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A7C91294-511B-1548-0706-10869FA9F5D7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016EB61-2CF8-383D-2FEF-09216D2BEDC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8A2F68D-E9FE-A7FA-EAB8-9BA04A06031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05F7AF42-F17A-C444-A4C1-FED63DF7EA7D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9AF3796-3C01-D568-4879-2DCECB82BAFE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842683E-0BE0-CE32-3B43-DB8C86B08C1D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DDDBFCB5-C63F-C651-9F56-68C4990228A5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0B9C2A4-68CC-4F34-5A0E-81D1EB14AB7A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10127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60341-248B-F5F8-41C0-DFA662FA4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4C3CD8E-92AF-5E2A-65A0-7B097FC09642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4FBB8-7AE4-12E2-658A-41F1F7D6D0D2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u="sng" dirty="0">
                <a:solidFill>
                  <a:schemeClr val="accent1"/>
                </a:solidFill>
                <a:latin typeface="Raleway" panose="020B0503030101060003" pitchFamily="34" charset="0"/>
              </a:rPr>
              <a:t>Límite de Carga de Trabajo</a:t>
            </a:r>
            <a:endParaRPr lang="en-US" sz="4480" b="1" u="sng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0BE8410A-8569-DDF7-E36F-3E0AD414FCFB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FA2D753-758C-C483-4916-26C00D28D8CD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E2226D9-1722-AAB9-F8A7-B70BD1FFF813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D1D97FE-FABF-2338-F1B2-D6DEBD42BA0C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3.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masa máxima que el equipo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está autorizado a sostener en un servicio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general.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23CE000-9A7D-E0F8-27DE-563A4C85791A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67F4169-15F3-3420-4105-C85C025E7DCC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ABD6621-7E8A-68D9-D246-4BEB5C9C9E2B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98CCC248-75D3-34CB-63D4-4C77D6DB2538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A10E5324-ECBF-92A9-03BA-C8DF0896D281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E930AD1-0B0C-612A-9BDE-86AAC249A5FD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CD773DC-7C0E-5B4F-36E8-544774DEB62C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059293-3C74-5837-C307-4E6309F82FB3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7F287DA-B611-FEB5-A5AD-1BD315765303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4432683F-1C3D-D8A7-0FFD-E92FAAC19CEE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2E97DEF-AD82-F7D1-E4EF-75448AF64B2F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72CE92C-0171-F83E-89E0-B346A1B2C41A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6F24A404-615C-A776-32AB-3BCEA6E8C35F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0CF7C48-BAC0-1097-8ED6-8B76A606E3DF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39695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1EC0-08FF-D3CF-DF18-B67817C40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AE8E1B3-B281-3EC8-2F17-9E88197B5567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25254F-AE7B-2560-483F-9E74D9CC64D1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Límite de Carga de Trabajo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67872C0A-900F-D3E8-49F3-5E908F786609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90A5BFE-EC8C-F944-28FE-AB40A10D392C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020C206-DE28-9CF3-A211-A521F52FC85A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455D6E4F-5C5A-5882-DEFE-DA2540908E20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4.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fuerza utilizada para probar el equipo o sus componentes antes de su envío, por parte del fabricante.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D091668-E246-4EBA-E672-318B62AFA267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F7510F8-7BD7-ACBA-E590-AAAEAA463D71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FC5B383-1231-9ACE-098F-90E9DE6F15B8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6107C1BE-05EC-88C2-7405-92E191824BE7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B07D262-D608-FFAA-447B-98CD975B3977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CE56012-835A-0C64-0953-12FF8A21ECC2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7258AF1-8343-D514-8D8C-AF7A67BF4577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D7207E0-8F01-3F91-9A22-11AED95BBFE6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5A9C733-AD05-EEBB-0BA5-5F70830521F3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428CFE83-65DF-FB77-07F1-497973405FBD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A451BC2-9866-64DB-166F-7C5E31152846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5BEF8F0-F2E8-B7B5-F54E-5343C9FA1D83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D3980C3D-2619-0F02-C64C-DA6EBF43B39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3C83C98-EE2A-1AB4-F0AD-765DBC56F95A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11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35B20-E328-4CC0-EA79-BF4457469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E79EEA8-CFEE-315E-CEF4-CED8F0A22479}"/>
              </a:ext>
            </a:extLst>
          </p:cNvPr>
          <p:cNvSpPr/>
          <p:nvPr/>
        </p:nvSpPr>
        <p:spPr>
          <a:xfrm>
            <a:off x="0" y="8208443"/>
            <a:ext cx="14630400" cy="8250758"/>
          </a:xfrm>
          <a:prstGeom prst="rect">
            <a:avLst/>
          </a:prstGeom>
          <a:solidFill>
            <a:schemeClr val="accent1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FE0C24-C01E-D164-E56C-D33FF66D2F9D}"/>
              </a:ext>
            </a:extLst>
          </p:cNvPr>
          <p:cNvSpPr/>
          <p:nvPr/>
        </p:nvSpPr>
        <p:spPr>
          <a:xfrm>
            <a:off x="14630400" y="1"/>
            <a:ext cx="14630400" cy="8250758"/>
          </a:xfrm>
          <a:prstGeom prst="rect">
            <a:avLst/>
          </a:prstGeom>
          <a:solidFill>
            <a:schemeClr val="accent2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709E2-44AE-E0FD-B7AF-893BD544CA7A}"/>
              </a:ext>
            </a:extLst>
          </p:cNvPr>
          <p:cNvSpPr txBox="1"/>
          <p:nvPr userDrawn="1"/>
        </p:nvSpPr>
        <p:spPr>
          <a:xfrm>
            <a:off x="15605768" y="1398072"/>
            <a:ext cx="9605424" cy="54546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APARATOS PARA IZAR</a:t>
            </a:r>
          </a:p>
          <a:p>
            <a:pPr algn="r"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Equipo de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 refiere a todo lo utilizado para conectar una carga al gancho de grúa, esto es, eslingas de cable, eslingas de cadena, eslingas circulares, eslingas planas, vigas de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, etc. 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EA309-AFAB-1F45-336F-19C4C62692E9}"/>
              </a:ext>
            </a:extLst>
          </p:cNvPr>
          <p:cNvSpPr txBox="1"/>
          <p:nvPr userDrawn="1"/>
        </p:nvSpPr>
        <p:spPr>
          <a:xfrm>
            <a:off x="4049624" y="9975844"/>
            <a:ext cx="10336944" cy="47159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DEFINICIONES WLL </a:t>
            </a:r>
          </a:p>
          <a:p>
            <a:pPr algn="l">
              <a:lnSpc>
                <a:spcPct val="150000"/>
              </a:lnSpc>
            </a:pPr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(Límite de Carga de Trabajo)</a:t>
            </a:r>
          </a:p>
          <a:p>
            <a:pPr algn="l"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Se refiere a la masa máxima que el equipo de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 está autorizado a sostener en un servicio de </a:t>
            </a:r>
            <a:r>
              <a:rPr lang="es-MX" sz="3840" dirty="0" err="1">
                <a:solidFill>
                  <a:schemeClr val="bg1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 general. (4)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9770F3-6B03-8F2A-7BD9-A20923F413E9}"/>
              </a:ext>
            </a:extLst>
          </p:cNvPr>
          <p:cNvSpPr/>
          <p:nvPr/>
        </p:nvSpPr>
        <p:spPr>
          <a:xfrm>
            <a:off x="871655" y="11207147"/>
            <a:ext cx="2253350" cy="22533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341D68-1471-0BEA-F529-A2BD1FF6772F}"/>
              </a:ext>
            </a:extLst>
          </p:cNvPr>
          <p:cNvSpPr/>
          <p:nvPr/>
        </p:nvSpPr>
        <p:spPr>
          <a:xfrm>
            <a:off x="26109095" y="2998705"/>
            <a:ext cx="2253350" cy="22533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7" name="Picture 2" descr="Resultado de imagen para GRUA">
            <a:extLst>
              <a:ext uri="{FF2B5EF4-FFF2-40B4-BE49-F238E27FC236}">
                <a16:creationId xmlns:a16="http://schemas.microsoft.com/office/drawing/2014/main" id="{650C716B-E936-49D3-51B5-8C91B4700867}"/>
              </a:ext>
            </a:extLst>
          </p:cNvPr>
          <p:cNvPicPr>
            <a:picLocks noGrp="1" noChangeAspect="1" noChangeArrowheads="1"/>
          </p:cNvPicPr>
          <p:nvPr>
            <p:ph type="pic" sz="quarter" idx="3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18" t="-23034" r="-20305" b="-30321"/>
          <a:stretch/>
        </p:blipFill>
        <p:spPr bwMode="auto">
          <a:xfrm>
            <a:off x="0" y="0"/>
            <a:ext cx="14630400" cy="824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o que debes saber sobre el carga límite de trabajo al elegir una ...">
            <a:extLst>
              <a:ext uri="{FF2B5EF4-FFF2-40B4-BE49-F238E27FC236}">
                <a16:creationId xmlns:a16="http://schemas.microsoft.com/office/drawing/2014/main" id="{B0D8DB8A-F987-22B9-49F0-8D287B06D0A4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0400" y="8209280"/>
            <a:ext cx="14630400" cy="824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269BDE21-357A-0D3D-A4E0-7EB0A7C19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4810" y="11646464"/>
            <a:ext cx="1268076" cy="12723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2690A118-3378-C89A-C802-F8ABBB8A0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5430" y="3465215"/>
            <a:ext cx="1341120" cy="12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30281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87E81-C0D4-58FF-D133-EB9E34F5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9F67D560-68EF-A1AA-0317-C26766CA778F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891AE-5683-A83C-C226-AC0809F35253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Límite de Carga de Trabajo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A52299E-A412-95DC-CFAD-9CD1EB7DFFFC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658A065-672C-4F3D-DBAE-B09A3EE0A2D1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53FF924-6084-4E74-301A-40FB673C687C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BB61328-3DF5-9300-B238-2A455BEA42B5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4.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fuerza utilizada para probar el equipo o sus componentes antes de su envío, por parte del fabricante.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0592CC3-5061-25CF-BD2C-8C07D86B4D02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9EACFFE-E0A6-7716-9BEA-DE32F77B924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948B5B6-B834-D880-8062-7BF18C6CEB4B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968AD132-887F-2816-7495-3E5713BF7F19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B000FCE-888F-EAB6-A141-30A0B414CF21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72DC4CF-29C7-AB27-B6CC-AC7E7E462914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1BB6DD84-56CF-6DD9-51F3-895A3C79A8D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6B10C1A-7464-FD7E-029F-C6DB050A011A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1616ADB-7896-8269-9237-435B673E72DF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0E5E845D-7973-F644-F1A8-69AD359A90B7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97B7352-C76C-18F4-DFC7-B3BE60FC7C78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308C00A-33B2-7524-7C92-97D9E39355DE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C39329C4-CF8B-04AA-4EE3-347E4A9AFFC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CEF67B6-6675-E4C6-7CCC-67ABFD1F4E9C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u="sng" dirty="0">
                <a:solidFill>
                  <a:schemeClr val="accent6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u="sng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11062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D7599-358C-BC3F-02F7-00498B7F8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156D3B8-5E6E-E2E6-EC49-D3710122E66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56C12-74E0-0EED-B21F-92367431F618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Límite de Carga de Trabajo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7427AB28-72CF-2115-DD92-D4920370221F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561D297-41B9-F629-9A1C-F1145E497E92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E7F6858-1275-4FA3-935E-C7362B02BEBA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65C80A5C-124E-1612-7166-9870F07D3CFD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5.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fuerza máxima alcanzada durante la prueba de tensión estática.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761E3A5-747F-482C-CFA7-068CC86C8A23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Ruptura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7ED957C-D641-E7C8-B263-E28790FADD3B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0E57B08-CFCE-E682-5AB7-C8BD15091506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408DEE77-5746-56A7-1283-900024EB76D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7618E35-4E0C-7ED0-B845-7AF66D7E1155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C083F03-74C6-962B-B04E-FBED2C5E5780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05D4E4A-839B-50AA-B494-B49005CE8521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6AAB961-E72A-D8DB-1D89-413D654D12D8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8AB9007-E5D7-889F-2681-6DC873A6C14E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FA77440C-C41B-A1C2-F036-0A4DC1256099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5F7BD4E8-DAF5-3D20-4C38-CB32641FE88D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FE5D613-5CD9-67B0-AD18-4F7680D75B06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7F323B93-448D-EE22-C441-F1774AC623FA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407E9B83-3154-ACEB-88A4-1F370786C389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58612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936EC-ECC4-23DF-C083-D7BD79BA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98477DEB-4454-ECB3-6451-7AA37A3D21E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AFBEC-8C3D-BA23-DA5C-32696CED3DF7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Límite de Carga de Trabajo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41DD6E9D-E855-6FE2-ED83-B7C1677AFCCD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DD4BFAC6-E28E-DE69-96FC-5478DD4EA735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5EA993B-B91B-996C-D60F-E8438EDEC29C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F8B94E9-0D3F-36F2-4326-1EF63E8FB96A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5.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fuerza máxima alcanzada durante la prueba de tensión estática.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E5061A76-C22A-FE26-C4FF-B15E018B6A83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Ruptura</a:t>
            </a:r>
            <a:endParaRPr lang="en-US" sz="4480" b="1" u="sng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A8E1B7A-18E2-B26A-F2AD-34266CFFBDE7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13C7C9E-0E54-7E8B-EB3B-FFE2FF7BF400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A38E3BA-0B5D-DFEA-1EA8-2FFF5F5FE58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200E06C-A861-0D9E-7ACE-E6E2E739BF15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A34FE27-1944-6DB7-90A0-ABB5316AC582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3E1475E-6575-3CBA-FA8F-66BD54D9350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CA0A9C1A-00EA-EBE2-9DBA-E62DEBE941CE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23D8D9A-610C-6CDA-F7B9-0EF67970F8E9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5623E0CA-278B-3A6A-005B-562CDED14C9C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828047F-DC6E-71F2-3475-CBF073133BF1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CE23E12-1656-DFC0-999D-C994DC86A49B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C335BBD5-723D-F4E2-3D16-0D35BA7B9A5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21A3AC57-924F-AA22-B0A1-437B14E786DA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Fuerza de Prueba de Manufactura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70467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F86E9-A6A7-EF0C-DEE6-7061F1B73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BB23AC3-D291-DB1D-3355-EC4FE3FB4D57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673A5-499A-55C9-884F-D91BA8A5B8D1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Elongación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Total Final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E201FE5-7DA3-D283-6145-CC641D7F2C32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EE2CDD-2AFB-0FDC-31C1-618D4ABE8918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4921A41-D4F3-6D3D-33F5-70751F9D84B7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E532EDA-1251-E8D6-6941-4626A69251A2}"/>
              </a:ext>
            </a:extLst>
          </p:cNvPr>
          <p:cNvSpPr txBox="1"/>
          <p:nvPr/>
        </p:nvSpPr>
        <p:spPr>
          <a:xfrm>
            <a:off x="15363188" y="1639905"/>
            <a:ext cx="11948160" cy="35341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6.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elongación de la cadena al momento de romperse, medida en porcentaje, con respecto a su largo original. Se trata de una medida de resistencia y ductilidad.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69B2865-814D-2DD4-A9E6-43C21FFEC515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Longitud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Efectiva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Trabajo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55CECDA-0CB6-D109-B04A-7A822E77C8D8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F8F823B-2577-581C-F23A-055BE5E7445F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A609658-F6B2-9BB6-082F-227F461B252C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35E3658-5590-8E3C-6B52-FD91B40C8540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F6B776C-6098-BC2E-8417-165D43A84E28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0FCFA4AC-92AD-9A68-063A-DC9855203915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5D663AD-882E-10CC-7463-F77756B3D818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D27C2B3-AED8-C211-8EE3-226C6BAA1D6A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0D4C481F-99FF-A5F4-5ECA-2BE9B45206F8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912427D-282A-974C-65DE-9AA7181FA5C7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70005A9-C313-D4E4-DC13-03DF9BA1BFDE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81B959B-3028-F056-80F3-61AD92F5211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Etiquetado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6E1B968-0274-229E-353A-54C12850458A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54658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5B91E-0579-C8B1-89A2-CDD6091A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3667113-BC7D-7F13-8D33-1088ECB05B79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AF9B7-3D7D-2577-FCDA-BBB13F452916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Elongación</a:t>
            </a:r>
            <a:r>
              <a:rPr lang="en-US" sz="4480" b="1" u="sng" dirty="0">
                <a:solidFill>
                  <a:schemeClr val="accent3"/>
                </a:solidFill>
                <a:latin typeface="Raleway" panose="020B0503030101060003" pitchFamily="34" charset="0"/>
              </a:rPr>
              <a:t> Total Final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081AC83-A2FC-CA37-6D2C-F9BD71FF3FB7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E1F887C-43F8-5A8A-AFB1-AE2225E6A343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FC24D1B-87A4-4C7C-E0F0-0411B983B4B5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F32658CE-4B98-DC24-2D9B-614D7B4A869A}"/>
              </a:ext>
            </a:extLst>
          </p:cNvPr>
          <p:cNvSpPr txBox="1"/>
          <p:nvPr/>
        </p:nvSpPr>
        <p:spPr>
          <a:xfrm>
            <a:off x="15363188" y="1639905"/>
            <a:ext cx="11948160" cy="35341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6.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elongación de la cadena al momento de romperse, medida en porcentaje, con respecto a su largo original. Se trata de una medida de resistencia y ductilidad.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B77CBB7-376D-5DC2-F06C-B8E3F1CBC972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Longitud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Efectiva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Trabajo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DF996EC-B301-EF17-E2FA-E6B3A555DB25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1D613B3-2950-09B3-0BEB-1F85A511E25E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69BC66CC-A7BC-690B-C4B3-0309BACA086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A6D38CC-2BBB-CCAF-5451-9E9B7BBC41E0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E8C1C0A-6CA1-4F61-0679-5F94AD846B88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E79EF313-264F-4F68-6A1B-5F061DB224D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C73483E-2F7A-1DA9-7D9A-6075C4BAEDE3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64AB88D-2EEC-ED6F-F1D6-3E2C392F5780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9661B871-E22F-2042-2526-5C07C4877639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3DD5BF6-71D1-94ED-63C2-431220680B7C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7AE21F-C33C-3AB9-3925-4F02900CE5CA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180A7C-E6C7-2A89-91E0-E2584E49FACA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Etiquetado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EA4552A1-8EEC-FD26-0B07-83A1AEFCEA8F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27097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8D99A-E544-90C3-0DAF-A6B203B7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90BF372F-076C-AA31-70B7-783D6B1F76D9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3B811B-D742-3EC3-EB0C-75612F0E3BC6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Elongación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Total Final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CC7FBC01-89AC-ED85-7DCC-84A8E2AF2352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EF2936B-D0E2-688D-8B17-52D01ECDFFCB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016B695-5ED1-3BB6-B980-122ED39550AE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579E231-5870-AF2B-20A9-4FAAF49CC241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7.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relación entre la fuerza de ruptura y el límite de carga de trabajo.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2281A27-BA71-632A-CEB1-EA85075E19E9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Longitud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Efectiva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Trabajo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6D25343-1D22-48E5-15B0-B65D50424F3A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1599AA8-B234-D06F-C0E5-5C8CDC77A554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77626FB0-5913-4C44-2950-4FF3DF4A4435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C26F3B3-45F2-6F3B-8D8A-7F0E9DA94E54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E1E3EA-21C4-C095-E317-B5A63824E191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C87BEB51-C018-3225-DDE4-94DE3BAF893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F43546C2-9096-B8F7-7C37-639E5FDC0E9D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B67E2B6-822E-4526-69AC-9D958376E17F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13C5B51C-D567-F7E2-3737-CA3858F0F66D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B4D223D-9C25-67CA-BD41-C83EB765E94F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9919D80-CE93-6E45-DFCA-FA012CAFCFB2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0AADD782-2206-5E4F-AEDE-0153FDE2825B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Etiquetado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3F422D3-0BE6-30FF-AE36-D7F5979A713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44042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9F169-A26A-5A8C-0E46-1C51C396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74A5F02-96A6-39DF-9BB3-A68C6216DAA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0AC14-3933-6EBC-5804-8D5073B59981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Elongación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Total Final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B26C414B-E5ED-9E99-BF4D-4CE48EA1E8AB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BB24627-AAE4-DEAC-10C0-E69D4F1F465C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533706E-986C-E572-4DEF-05C2C5496AE5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406E250F-086B-93D3-D37A-8434F3A67EC2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7.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 la relación entre la fuerza de ruptura y el límite de carga de trabajo.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C54CA28-333B-4D77-C02A-6F8319562A3A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Longitud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Efectiva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Trabajo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EED4933-4AF4-1033-1C09-FB9F43B8A7B6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B5FAA91-EECF-EB61-6A95-B0C69A040C71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E7295810-7F63-2E26-57C9-578C1867251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72DE9FF-B084-EB58-4E12-447B836136D5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0D22580-C03D-2A90-6B71-7A15A266C77B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1D4399C-259D-E188-87F4-26910934B513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6871E40-1CA6-ABE7-026B-1FCC4B491882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4C8C7FD-C935-6FB8-E017-6A35B7F77205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53C06875-888E-85C4-74B9-B4065C942F09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65D73CF-75A3-D542-16DC-B825ACF20C67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889ADFC-CCB7-BFEB-2226-2AA021A41404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A1D09C91-A61F-485F-D7BB-7242259F581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Etiquetado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EFF6B6D-A524-D14D-A7C2-2A985397781A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4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Seguridad</a:t>
            </a:r>
            <a:endParaRPr lang="en-US" sz="4480" b="1" u="sng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81538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F4D69-6D09-D396-F75F-0EA0B30CE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24E952B-42DF-B854-6B0A-AE3BC3A2E8F1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D611F-DCA9-703C-834D-886B8554B49A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Elongación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Total Final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197AA4E0-F1E0-3C20-1F93-479CB44EACDB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FDD53B7A-C3A4-5495-5EFA-492EE9228C7C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2ECEF37-3172-1E02-72FF-99D5C08B5FA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E6E8F889-C950-F8C9-5540-727C4A5D4E0E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8.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al largo entre los puntos que sostienen la carga de una eslinga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(sin la carga), o de una eslinga de cadena.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773786E-8AFD-9894-A090-920C83836927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Longitud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Efectiva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Trabajo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C4FC328-07D5-335C-8787-3804A1565501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8512730-34B7-70B0-0C0D-6A6558E12DE2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AD753AF9-F5D0-C0D3-5750-9873319A695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F2A05E5-2E97-AD86-FB14-21D75039431C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5DC816D-7852-F13D-2116-AE507467D130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B78849D2-4AA9-1C09-5139-D5596374968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A233C59-1EC4-4B0E-FD5D-B4CE49B912D6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B4A5CF-C39F-2916-910A-04AF1853A7CA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A0578335-82AC-DA7E-ED9D-1E017FFC238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B841179-B5DF-8CB6-FDFF-FB64F5297022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7E17FF9-DC70-E7FE-C3F3-B22AA3CB37A4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D3EAD56E-451D-B5FB-CD17-16CFC0A6D527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Etiquetado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7BC1418-63BF-98F6-D6E0-2D49779A6F17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80943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FA6CA-10F9-24FE-D700-023F57166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EC1E15B-D8E7-E293-9210-F678314759BE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6DC8B-67CE-F784-1397-B817FA580D9F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Elongación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Total Final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71115975-C05E-8C58-147A-CCBB4240F68C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235F3E6-625A-53F4-731B-8102A4E0718A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0FA327A-3C50-5111-1067-C4EFBFEA9321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312B007-66E9-F748-8845-784AF442D153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8.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Se refiere al largo entre los puntos que sostienen la carga de una eslinga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(sin la carga), o de una eslinga de cadena.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A291D65-4035-1216-B1FF-3C1983CC240B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Longitud</a:t>
            </a:r>
            <a:r>
              <a:rPr lang="en-US" sz="4480" b="1" u="sng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Efectiva</a:t>
            </a:r>
            <a:r>
              <a:rPr lang="en-US" sz="4480" b="1" u="sng" dirty="0">
                <a:solidFill>
                  <a:schemeClr val="accent4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Trabajo</a:t>
            </a:r>
            <a:endParaRPr lang="en-US" sz="4480" b="1" u="sng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0ED16C5-497D-2727-7AB2-55B58C1DE877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E8DF8F6-A332-3FC7-D8D0-F037D2E6AF3C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0ED39CAA-6C87-A37C-F8AE-03BC039BBA1C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4753314-9BD2-EE22-05FF-C36D125E8FDB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0B16ADD-B449-A39A-ECA2-56AAC11E0186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959BC98-77D2-2F0D-33EF-967F75498F9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C2AA8FF-D1C9-D123-A9AC-F4578632A0F9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E20C6A9-A51D-3AFF-5881-541E1A211DE6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CCE98E1F-4030-C009-2CBF-F564DA30A22B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30209FF-D103-9FAD-8DD2-616C1E3D7B07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1C768BF-AAB7-1299-EC4C-A31106D95782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EF1E3E85-AFB2-2E96-E5F8-347647E56AD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Etiquetado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FDCBB018-9BE3-4F5C-D30E-9F3D2F527224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Factor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Seguridad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37149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EC42B-2272-64BC-A241-452873028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2F1DF7D-0D1D-B6F7-A677-91F5A80BACE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4D0B0-C79F-7A09-BD4C-D801FB174884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Marca de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identificación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individual 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9F7F4B73-C57C-C56D-5DB4-B4B779F957D0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D3B55AD-E642-2B6C-CAAE-D584BB3AC736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ADA8AD9-2B4C-EBF2-D153-24E80E75FC4B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CCBDD38-1385-90D3-6670-FC83D844DC75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9.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Los ensamblajes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deben contar con una etiqueta de identificación que incluya la siguiente información excepto: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047D8F3F-D576-DB05-E391-1A59B074E2AC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Grado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CAC8979-1EBF-F45E-EB75-1B1DB9DE8009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424D7FB-F26D-A441-A589-7A67CA39FA05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0921AD0F-F019-B300-33EF-0A9CD106DAA8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E2E238C-D02F-EB38-FAB9-9AB3AD50273B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617889F-BA07-16A3-0DF3-91678320552F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19C7A368-1704-7229-BC5E-0160716FAAC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F4C6C9C-0C98-9AEA-2719-B13658BEA9A6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AFADB5B-B02B-E256-CFAF-213AD5B9C998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31A45B31-4ABD-5886-3565-184086899EB1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6B885CC-843C-2D1E-C5EC-D505B2002B0C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B7F514C-FE4A-6A88-BF3D-BA68829778B3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D5020C8-7AB5-076E-2B17-A2CDAB6ED030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Nombre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o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símbolo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del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fabricante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5798A78F-4813-0148-E9B8-08B21FB50DB5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Propietario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5425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C71E8-C01C-3605-63A6-D0D656C67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>
            <a:extLst>
              <a:ext uri="{FF2B5EF4-FFF2-40B4-BE49-F238E27FC236}">
                <a16:creationId xmlns:a16="http://schemas.microsoft.com/office/drawing/2014/main" id="{010FDB5E-507A-BE9B-FAC6-44CCA5C1FBE6}"/>
              </a:ext>
            </a:extLst>
          </p:cNvPr>
          <p:cNvSpPr/>
          <p:nvPr/>
        </p:nvSpPr>
        <p:spPr>
          <a:xfrm>
            <a:off x="0" y="1"/>
            <a:ext cx="14630400" cy="8250758"/>
          </a:xfrm>
          <a:prstGeom prst="rect">
            <a:avLst/>
          </a:prstGeom>
          <a:solidFill>
            <a:schemeClr val="accent2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 dirty="0">
              <a:solidFill>
                <a:schemeClr val="bg1"/>
              </a:solidFill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0579EC4-96DE-CEF4-D5FC-A6925ECC37B0}"/>
              </a:ext>
            </a:extLst>
          </p:cNvPr>
          <p:cNvSpPr txBox="1"/>
          <p:nvPr/>
        </p:nvSpPr>
        <p:spPr>
          <a:xfrm>
            <a:off x="975368" y="2210596"/>
            <a:ext cx="9605424" cy="38295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BF (</a:t>
            </a:r>
            <a:r>
              <a:rPr lang="en-US" sz="4480" b="1" dirty="0" err="1">
                <a:solidFill>
                  <a:schemeClr val="bg1"/>
                </a:solidFill>
                <a:latin typeface="Raleway" panose="020B0503030101060003" pitchFamily="34" charset="0"/>
              </a:rPr>
              <a:t>Fuerza</a:t>
            </a: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bg1"/>
                </a:solidFill>
                <a:latin typeface="Raleway" panose="020B0503030101060003" pitchFamily="34" charset="0"/>
              </a:rPr>
              <a:t>Ruptura</a:t>
            </a: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</a:p>
          <a:p>
            <a:pPr algn="r">
              <a:lnSpc>
                <a:spcPct val="150000"/>
              </a:lnSpc>
            </a:pPr>
            <a:endParaRPr lang="en-US" sz="448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Se refiere a la fuerza máxima alcanzada durante la prueba de tensión estática. (4)</a:t>
            </a: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AB142F6C-9A2B-D540-3D50-8C4E6826A6E3}"/>
              </a:ext>
            </a:extLst>
          </p:cNvPr>
          <p:cNvSpPr/>
          <p:nvPr/>
        </p:nvSpPr>
        <p:spPr>
          <a:xfrm>
            <a:off x="11478695" y="2998705"/>
            <a:ext cx="2253350" cy="22533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23" name="Picture 2" descr="Barras corrugadas | DURACERO | Hierros y aceros para la contrucción">
            <a:extLst>
              <a:ext uri="{FF2B5EF4-FFF2-40B4-BE49-F238E27FC236}">
                <a16:creationId xmlns:a16="http://schemas.microsoft.com/office/drawing/2014/main" id="{2866D766-2219-BD8E-189B-E3CA05E38D8D}"/>
              </a:ext>
            </a:extLst>
          </p:cNvPr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4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Marcador de posición de imagen 32" descr="Grúa de construcción&#10;&#10;Descripción generada automáticamente con confianza media">
            <a:extLst>
              <a:ext uri="{FF2B5EF4-FFF2-40B4-BE49-F238E27FC236}">
                <a16:creationId xmlns:a16="http://schemas.microsoft.com/office/drawing/2014/main" id="{7CDEB140-B5B2-33C3-457A-BA372AF916CC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208439"/>
            <a:ext cx="14630400" cy="8250758"/>
          </a:xfrm>
        </p:spPr>
      </p:pic>
      <p:sp>
        <p:nvSpPr>
          <p:cNvPr id="26" name="Rectangle 14">
            <a:extLst>
              <a:ext uri="{FF2B5EF4-FFF2-40B4-BE49-F238E27FC236}">
                <a16:creationId xmlns:a16="http://schemas.microsoft.com/office/drawing/2014/main" id="{8C489E39-0CAE-B982-E9EA-BA3063053248}"/>
              </a:ext>
            </a:extLst>
          </p:cNvPr>
          <p:cNvSpPr/>
          <p:nvPr/>
        </p:nvSpPr>
        <p:spPr>
          <a:xfrm>
            <a:off x="14630400" y="8208443"/>
            <a:ext cx="14630400" cy="8250758"/>
          </a:xfrm>
          <a:prstGeom prst="rect">
            <a:avLst/>
          </a:prstGeom>
          <a:solidFill>
            <a:schemeClr val="accent1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 dirty="0">
              <a:solidFill>
                <a:schemeClr val="bg1"/>
              </a:solidFill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65A5DDB-3793-99E5-7D1B-6FB49929D7DF}"/>
              </a:ext>
            </a:extLst>
          </p:cNvPr>
          <p:cNvSpPr txBox="1"/>
          <p:nvPr/>
        </p:nvSpPr>
        <p:spPr>
          <a:xfrm>
            <a:off x="18680024" y="9089442"/>
            <a:ext cx="10336944" cy="64887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MX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SF (Factor de Seguridad)</a:t>
            </a:r>
          </a:p>
          <a:p>
            <a:pPr algn="l">
              <a:lnSpc>
                <a:spcPct val="150000"/>
              </a:lnSpc>
            </a:pPr>
            <a:endParaRPr lang="es-MX" sz="448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Se refiere a la relación entre la fuerza de ruptura y el límite de carga de trabajo.</a:t>
            </a:r>
          </a:p>
          <a:p>
            <a:pPr algn="l">
              <a:lnSpc>
                <a:spcPct val="150000"/>
              </a:lnSpc>
            </a:pPr>
            <a:r>
              <a:rPr lang="es-MX" sz="3840" dirty="0">
                <a:solidFill>
                  <a:schemeClr val="bg1"/>
                </a:solidFill>
                <a:latin typeface="Raleway" panose="020B0503030101060003" pitchFamily="34" charset="0"/>
              </a:rPr>
              <a:t>Los factores de seguridad para cadenas, cables de acero y eslingas de poliéster son diferentes. (4)</a:t>
            </a:r>
          </a:p>
        </p:txBody>
      </p:sp>
      <p:sp>
        <p:nvSpPr>
          <p:cNvPr id="29" name="Oval 12">
            <a:extLst>
              <a:ext uri="{FF2B5EF4-FFF2-40B4-BE49-F238E27FC236}">
                <a16:creationId xmlns:a16="http://schemas.microsoft.com/office/drawing/2014/main" id="{06F8DC40-8B77-10BB-0149-9A8342FF47CC}"/>
              </a:ext>
            </a:extLst>
          </p:cNvPr>
          <p:cNvSpPr/>
          <p:nvPr/>
        </p:nvSpPr>
        <p:spPr>
          <a:xfrm>
            <a:off x="15502055" y="11207147"/>
            <a:ext cx="2253350" cy="22533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35" name="Gráfico 34" descr="Bloquear con relleno sólido">
            <a:extLst>
              <a:ext uri="{FF2B5EF4-FFF2-40B4-BE49-F238E27FC236}">
                <a16:creationId xmlns:a16="http://schemas.microsoft.com/office/drawing/2014/main" id="{B2499EB8-EF10-5AA4-0C65-A8C8BF650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75290" y="11399520"/>
            <a:ext cx="1706880" cy="1706880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004CCC50-3BE3-2925-739E-24F07B0BB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69418" y="3299889"/>
            <a:ext cx="1871904" cy="160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05881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7007F-0A24-1828-54A7-024F3CF7C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1FA8C65-BC70-713D-BE20-1814B4D50C9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C9245-B246-2712-132E-F24F9E194A02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Marca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identificación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individual 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20F23D2-D657-F684-61CF-2E5D182B5A92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4DF2135-1A1D-ECE9-FB47-51EAE98E8B4D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971DD02-73DB-CFF4-5081-512E548138B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AFBB5C6-5D93-7662-6718-A03B9971434C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9.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Los ensamblajes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deben contar con una etiqueta de identificación que incluya la siguiente información excepto: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14C0F23-1A80-E4D1-7AE3-0FF67677F649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Grado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CA3E74B-69EE-0D32-AA78-6562B22B75D6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BF535B9-D390-61AE-0C30-F37695A8522F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5650A316-0333-BA25-5E73-8A1A07E92A61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BCC9D77-6EEB-6AD4-DBE7-5D0EA349659C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35D06AA-002F-77EC-E9B7-204252384103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B2B6B4B6-DADE-C36A-39AD-50D021841EC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F08F622-09F2-4570-0BCA-CC62B03FCD68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ED5515A-9412-1197-CD3A-5BEE10332D95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140BE2B0-4D57-0936-8229-780ECE57A31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739C0B8-F7D1-57D5-F474-B2F468023EF8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066F507-8552-423C-6A63-5820DB276438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C15550E6-016D-AEA0-7C69-F9B20D8C6742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Nombre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o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símbolo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del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fabricante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924A6C9-3597-05B4-ECBE-0BD45DA6D99F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Propietario</a:t>
            </a:r>
            <a:endParaRPr lang="en-US" sz="4480" b="1" u="sng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86235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024BE-C484-0745-AFD2-6BD2FF545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7AB90B6-F96E-03F6-AFD8-191FA19DF092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AA857-190D-E59B-B365-2F33F42D89CE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10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07E64CFE-1183-7B92-569E-4B2DE67E2C74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A5415B0-EAEE-DE8C-32DD-24F0E11298CE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CE31009-CD65-D829-4923-19E4E7436C94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6EC39453-2AD3-6B35-9373-B244841C66FB}"/>
              </a:ext>
            </a:extLst>
          </p:cNvPr>
          <p:cNvSpPr txBox="1"/>
          <p:nvPr/>
        </p:nvSpPr>
        <p:spPr>
          <a:xfrm>
            <a:off x="15363188" y="2969508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10.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Un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crítico excede las _________ toneladas.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3D7F6DF5-DBFD-B271-5618-80308D206D2F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100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078E7A7-C157-F9F6-E587-9633FB9FA68C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8C81564-558C-21CB-45A2-886FC0F8AB11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AAD08A8-8BBE-BF55-4704-E335AA92076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0676015-A299-3BAE-ACDE-2F1D25D5888B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6F353D5-D19D-8FCD-AA70-8CB5BC65AA53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B1364AB-3606-7BAC-42C8-E73C8608A1E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6BA2CAC-50B5-0DBE-C820-47A31DCAEAFA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78CAC4-7084-EAA9-B746-4C8AAE3679A5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A11F1C23-703E-C7A4-CE83-A75E3A27E80A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8349CFA-5518-E3C8-9021-EA64627EE1B8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2B87E16-5628-6653-99B4-5DDE50987571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93A11867-C7C2-9995-F71F-F057399FA0CB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1,000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B05FD9B-5C27-46E4-1FF9-DDC37A42333F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10,000</a:t>
            </a:r>
          </a:p>
        </p:txBody>
      </p:sp>
    </p:spTree>
    <p:extLst>
      <p:ext uri="{BB962C8B-B14F-4D97-AF65-F5344CB8AC3E}">
        <p14:creationId xmlns:p14="http://schemas.microsoft.com/office/powerpoint/2010/main" val="3603244723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C19A9-7045-8A43-9D2B-AA8E98F18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B193AD7F-51E3-F0A5-EA5B-905609288EA6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AB218-3BFE-D9FA-7EF7-A2678F800D78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10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F20F173A-E407-BEE9-BB39-E748BFB99863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5449102-13D7-DDA6-AF63-4E7BB2D8EEEE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EC073E7-530D-81E9-2C4B-3D9DCB89C598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096D970-9355-2744-3627-FBDFA1B26DB1}"/>
              </a:ext>
            </a:extLst>
          </p:cNvPr>
          <p:cNvSpPr txBox="1"/>
          <p:nvPr/>
        </p:nvSpPr>
        <p:spPr>
          <a:xfrm>
            <a:off x="15363188" y="2969508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10.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Un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critico excede las _________ toneladas.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4521F5C5-5F0F-A8F3-DD69-9AA50E30B7B2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4"/>
                </a:solidFill>
                <a:latin typeface="Raleway" panose="020B0503030101060003" pitchFamily="34" charset="0"/>
              </a:rPr>
              <a:t>100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87C3ACA-2E8D-331A-783F-E1A80011C697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FB37B91-2BDA-09F6-EF6A-6B71414C34CA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5FFB8DAB-6835-ACDF-D9CB-52CA0BC53F8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3F22305-8FD6-3FB7-10E0-2F5A251D50D8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1185360-C54F-D900-13F5-F390EBCF5292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54A9EFD-5CD3-66F1-4F1F-07F0D01CC489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D3BB056-84A5-42D0-7DE9-902C223569F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E382478-BB17-1CC3-A38E-2501A4AB3FE0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7ABFF3DB-F8A7-EB38-7D4B-FD5671757A69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C97E4FE-C83F-1A8A-098F-CD7C9187A255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36D9142-FA06-17C2-F921-066EC214C131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A1AA8F08-9136-70FE-854D-D236C1AB1ECC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1,000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97D80732-A875-4610-FD10-3F12FDB76CDC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10,000</a:t>
            </a:r>
          </a:p>
        </p:txBody>
      </p:sp>
    </p:spTree>
    <p:extLst>
      <p:ext uri="{BB962C8B-B14F-4D97-AF65-F5344CB8AC3E}">
        <p14:creationId xmlns:p14="http://schemas.microsoft.com/office/powerpoint/2010/main" val="263386676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71854-E44D-000C-8049-A6A9FA3C9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3919DB3-24EE-3CB1-1126-E7251E0B00C3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F20A2A-2150-CCD3-5F0F-F08532E9B926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Nunca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debe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ser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excedido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CF94CF99-05D1-5B90-0077-551955CC5DF7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EF968B2-474A-93E1-D16A-E7752E4BFB8E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007BD00-5508-BD39-9875-5A9CA060D534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BCBBA7B1-BDAD-0158-FC4B-AA25C0C0B745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11.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 C.M.A es un valor que: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FA60E6B-64D0-7040-1362-AF012C133BB8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Debe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ser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excedido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00F1DF9-0775-F923-F558-D5B5333599E5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DD04C9-6518-5073-87F2-1E13D1BAD7A1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B5987C2F-E053-D555-F1BF-E9CC7460C393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C430FD0-0FAF-E309-B3A3-CB45BA602483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5556C9B-D361-7839-C8B5-FF142264AC71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36FAA8B6-F16C-171B-2B64-9C5C5F551A9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BBF3A41-0DD1-2A65-C559-0F6FBA405764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F6F64DF-2B2D-DBDC-3F4E-0749B7BD95C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3DF22C04-DB0B-139D-9405-021C62EBC4C9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571D8153-291C-777F-A500-648EDE66E6DA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80066F0-2856-7B95-E6A6-665F1AADE1EB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0D0B5736-E046-26FA-C3EB-A8B8C11715F8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Es igual al factor de seguridad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2A5D27B-30F9-BEDE-F241-0843076BC907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Ninguno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los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13866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CE36E-9D6D-6720-254D-F758D80DA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A510040-4A9B-2AA1-27CD-F11A632D6B87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14542-66A2-674A-5D41-D65713708BE3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1"/>
                </a:solidFill>
                <a:latin typeface="Raleway" panose="020B0503030101060003" pitchFamily="34" charset="0"/>
              </a:rPr>
              <a:t>Nunca</a:t>
            </a:r>
            <a:r>
              <a:rPr lang="en-US" sz="4480" b="1" u="sng" dirty="0">
                <a:solidFill>
                  <a:schemeClr val="accent1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1"/>
                </a:solidFill>
                <a:latin typeface="Raleway" panose="020B0503030101060003" pitchFamily="34" charset="0"/>
              </a:rPr>
              <a:t>debe</a:t>
            </a:r>
            <a:r>
              <a:rPr lang="en-US" sz="4480" b="1" u="sng" dirty="0">
                <a:solidFill>
                  <a:schemeClr val="accent1"/>
                </a:solidFill>
                <a:latin typeface="Raleway" panose="020B0503030101060003" pitchFamily="34" charset="0"/>
              </a:rPr>
              <a:t> ser </a:t>
            </a:r>
            <a:r>
              <a:rPr lang="en-US" sz="4480" b="1" u="sng" dirty="0" err="1">
                <a:solidFill>
                  <a:schemeClr val="accent1"/>
                </a:solidFill>
                <a:latin typeface="Raleway" panose="020B0503030101060003" pitchFamily="34" charset="0"/>
              </a:rPr>
              <a:t>excedido</a:t>
            </a:r>
            <a:endParaRPr lang="en-US" sz="4480" b="1" u="sng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D0B6767A-35E6-B821-15EF-4D811F1D894B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A350885-DE39-AA0D-E7A7-3B6946CEA7D7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74735B5-BC04-6E38-E6BC-431EB16B76F8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858B50A-4F7F-666F-91EB-41053876A19E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11.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 C.M.A es un valor que: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E5014334-DAFE-8FFD-EFDB-079BF452F66D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Debe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ser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excedido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1C9A85D-1004-794D-3B40-90F5A89E635C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2E4D7AD-A1F8-2DDC-E2DD-06AB2B664E56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5F3D4E1B-4431-541E-706E-6B9638C8AC9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F37022-BBC2-7A6C-E91A-F4DE34E128CF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BC039B0-5DCE-7B17-608D-8A12795F8396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623896D-753E-129A-9169-194FF6DA94D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695B9E2-27F3-4D2C-0722-8D23426C0EE2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03D4942-56F2-7D9C-406A-BE05E01B3C09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B13CBEFB-3288-876F-3745-C44C42BE0F1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371472C6-D03E-A19F-AC2F-6E747B60A08B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E5FB80B-CEFB-164E-D509-C58EFC74619B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05111B1C-F3C6-39E9-6EEF-82B3EF547671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Es igual al factor de seguridad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52B120F2-F0AD-1BBC-B045-8774AD178991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Ninguno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los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70862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F81B4-DDE8-99E3-861B-ACF59597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A1FAD807-8D1E-01BC-9627-E58B699FC367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E3585-C97D-A5EC-361C-D680185811BA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Mantiene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56D15DD9-8B21-488F-E1B3-6EDAFB5E2984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DAF1B0E-957F-BEF7-1F8E-B9D3DAC67AB5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B156749-713E-A570-971D-43DB3DEDB71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5EE8996-B66A-9451-38F1-01E3B15C5AA3}"/>
              </a:ext>
            </a:extLst>
          </p:cNvPr>
          <p:cNvSpPr txBox="1"/>
          <p:nvPr/>
        </p:nvSpPr>
        <p:spPr>
          <a:xfrm>
            <a:off x="15363188" y="2526308"/>
            <a:ext cx="11703052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12.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Cuando el ángulo entre las eslingas aumenta la C.M.A. se _________.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E69878CF-58A1-3022-5C54-860F653D3A1E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Aumenta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0CF4406-62D8-5276-A211-0E6644710E02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0437578-84B6-258D-C08D-995C4AAC8383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075AD161-D754-C62B-4945-6F59C9FDF29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4C602BE-C0F1-751F-F89D-0A67129A1D30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5AE8B55-C8B2-CB1B-C86A-6008C8D4496A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028478F8-A4BB-1206-29A0-17F635EB375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AE48571-51D9-0393-AAD4-D37834D13654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0A0CB83-7C89-095F-06C0-4DA4B577BFA7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F8D8F000-5D61-811D-5BF1-D21E5FDBE1E7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802BFC1-4EE2-54FA-4806-D31CAE9FC9CB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EAE79BF-7B74-6640-9C39-C414AAD9B8A3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A27AE21C-D715-FCFC-B736-9229C28D6FF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Reduce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585AF3F-9310-527A-8166-2FA57E3BF3A9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Hace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2883807061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63101-D96A-805A-478B-CFEB20F7A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B3B28A1-2F94-C70D-9839-E38050B28124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76011-5836-D1F4-357D-FE9398E0034F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Mantiene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F6CFA268-D953-38C7-D7BA-B95E8E413487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1754A28-7C5A-25EA-BCD0-BA02B5251AA4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43480BB-649B-368C-5DA9-C476F93D5043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47571049-B456-739D-8FEB-EA36DFE3F157}"/>
              </a:ext>
            </a:extLst>
          </p:cNvPr>
          <p:cNvSpPr txBox="1"/>
          <p:nvPr/>
        </p:nvSpPr>
        <p:spPr>
          <a:xfrm>
            <a:off x="15363188" y="2526308"/>
            <a:ext cx="11703052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12.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Cuando el ángulo entre las eslingas aumenta la C.M.A. se _________.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D575599-CA6E-D4AD-0312-E860C8D0C4CE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Aumenta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80F0929-9E0F-E5A4-7C29-BC3B0F656F9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1DE9F87-A25E-4FD4-8A00-258A7FBA5CDD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A886028E-7CBA-E634-0C4A-23B6941CFC1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876B8E1-EC88-3283-F7F5-D69DC237F82E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B515291-B1E3-B3A1-04A8-F50DE1C99008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FE9657BE-1582-C4AB-DD28-EE2EAB6B9BA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A9C8363-1E6E-6BDF-9135-F8A217196BAC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AF7014A-9884-D160-5161-BDBC8F66ECC3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2C8188D9-29E0-99C1-7B15-DCC785DF7654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FBD0CAB-F87F-6110-E274-4D70C919DA79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43CAC71-7E8C-3D09-79EB-74638C7725C8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04A3A843-CCF8-2A49-D55F-AD3CF7547623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5"/>
                </a:solidFill>
                <a:latin typeface="Raleway" panose="020B0503030101060003" pitchFamily="34" charset="0"/>
              </a:rPr>
              <a:t>Reduce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C8D4EA32-842E-D6CA-8CA6-FE27C86C9EB9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Hace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1750758262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B5CF-CBE0-B980-24A4-9D18E8066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A895B3B-CE20-4D6C-A56F-BD18274C7735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02E36-1D3F-D1A1-C18C-A7D11CF9DAE8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20%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49B87173-F98D-9E64-A705-779479178895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F5C1160-B33F-9E68-0D9E-763C516D6140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E8AFB56-9C63-9CA1-FF63-1E86BBA7050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F54807A5-F224-2574-C4AA-84ACA9F158C6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13.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Las cadenas se pueden reciclar en un: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9B7EB49-3D08-50F9-443B-EA2E1BD8E37D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50%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D9E7212-7DC4-030E-B8B5-F4637427EA65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9EC716B-64D8-D19D-2DBE-CA83AF441EAE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D847130B-D5EB-7B72-05A2-6FD15F29DC18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497B16D-CF52-8354-A444-ED4C7CE82C55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C288C10-9D0C-F496-77B8-1E56987C93BD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FD2BC7B-7B89-457D-61D1-CFD3BF13C0C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9DF5443-6EA2-956B-3796-3B97ED6DE13A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2EA324E-6382-89E0-56B0-75A27D2BDB06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8EC4A04E-2C36-EEF7-7416-ECD7DC585108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92E3A57-4E45-D6E8-4376-146019B03CBA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66CFA9D-F85A-4A57-063A-24258BBF1BA4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F8BF466C-5DD4-D1D7-E500-7B66FD60A228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75%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1FFC3E70-F8D3-925B-791C-6A85B75ED3FC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036981607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D142A-8562-3DE5-71F1-AEC4B803E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225246B-90EE-199D-A149-E619C4DF5226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DAEB7-939A-EC5F-1272-89DD8B6E9CD9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20%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B5F3AD75-FF01-5C4D-412C-B372D57D59B2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22902790-9872-5B34-D16D-DA2A661885FC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567EEAD-3BA6-CBFD-A4D5-FE2D2107686F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460A583E-2B22-E6F7-6707-7410CFABBA6D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13.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Las cadenas se pueden reciclar en un: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8C16F3A-E9FE-E0C8-579B-1E0E7D85E441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50%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FF76098-BDF0-6B29-89F8-F2316F49AAB9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B8393A5-C937-4FF7-5A1C-85993A78BC7C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4BA06CB4-3529-72D2-9843-788499E08ECF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90D3B07-C9E5-6864-3390-E933B70769E6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F12B634-B652-6325-019D-C79BE19FE5D1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BBEA2D53-D4B3-8C99-A295-1C94E02A92B7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88258CD-0F95-1BA6-B3F6-39FD563A71D1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D7EF502-BB7C-6C11-3679-9997FD035908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0FC0BA77-5762-ED2C-31FD-358A4F7E23B6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A72BE7C-54F5-79FE-14FD-85C7F5CAC32B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56C52F1-5CD2-A609-E294-0F95A36A2543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A1110C5D-823E-6778-E605-4A704752BB5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75%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360AD7B-301C-D396-0C21-D5BB0DCB3FE9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4"/>
                </a:solidFill>
                <a:latin typeface="Raleway" panose="020B0503030101060003" pitchFamily="34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250024991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A0FF7-C1AC-C828-D538-1A07682A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E29B289-9CAC-CBC5-1B65-322695F87312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465396-D61A-AD2C-99E8-808DD6E83508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Muy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ligeras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1EA01BDC-3225-954E-4827-A97AFC55C0CD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F7DF840E-2960-A596-22C4-0F4FAE09527F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5234495-9382-72E5-821C-F3538FC17E9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97DEB43-51D4-6EC0-91B9-A11BBAF5987A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14.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El cable de acero es adecuado para cargas: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1987D8E-B5A5-67E6-442B-3DC8BD68CA38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Ligeras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2764FEC-00FF-31FE-C586-3366C6A35CED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B2463A1-B378-70F1-3D52-CDA89B09D463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F6EA8384-EB4E-172A-63AE-579DF5AD56F3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4E54038-953E-B503-C534-9076B9B6FD19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2C64ED1-0274-B2FD-BD47-19DFBBF70B80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CCD2370B-550E-65D1-CF7D-A44F0A3AFBC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C1139F78-62F9-BAA1-7DBF-FB47A2925377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1EA1511-19E7-1855-49EC-6BF6D5A90503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CE7CFBFC-B81E-781B-B326-D1B7E4D0062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A9FC3B2-B078-D668-1095-9F73732AFF4D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1F8AF09-A289-D969-4875-7E3FE86F3938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A2E23445-7287-534E-BB3C-15A986525409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Pesadas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ED4F8F1-32EC-A28C-CE56-D375F3E2AB5C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Extremadamente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pesadas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2310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A6737-C053-ACAC-9F32-3432457F2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posición de imagen 19" descr="Tren de carga por la noche&#10;&#10;Descripción generada automáticamente con confianza media">
            <a:extLst>
              <a:ext uri="{FF2B5EF4-FFF2-40B4-BE49-F238E27FC236}">
                <a16:creationId xmlns:a16="http://schemas.microsoft.com/office/drawing/2014/main" id="{8DBAAF84-0EB3-82C6-13BC-DB36BBED6F35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5095674"/>
            <a:ext cx="4389120" cy="4840800"/>
          </a:xfr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825CF227-8A2D-DD82-18F3-F7646E10DC0A}"/>
              </a:ext>
            </a:extLst>
          </p:cNvPr>
          <p:cNvSpPr/>
          <p:nvPr/>
        </p:nvSpPr>
        <p:spPr>
          <a:xfrm>
            <a:off x="20726400" y="5095677"/>
            <a:ext cx="8534400" cy="4840810"/>
          </a:xfrm>
          <a:custGeom>
            <a:avLst/>
            <a:gdLst>
              <a:gd name="connsiteX0" fmla="*/ 0 w 2667000"/>
              <a:gd name="connsiteY0" fmla="*/ 0 h 1277840"/>
              <a:gd name="connsiteX1" fmla="*/ 2667000 w 2667000"/>
              <a:gd name="connsiteY1" fmla="*/ 0 h 1277840"/>
              <a:gd name="connsiteX2" fmla="*/ 2667000 w 2667000"/>
              <a:gd name="connsiteY2" fmla="*/ 1277840 h 1277840"/>
              <a:gd name="connsiteX3" fmla="*/ 0 w 2667000"/>
              <a:gd name="connsiteY3" fmla="*/ 1277840 h 12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1277840">
                <a:moveTo>
                  <a:pt x="0" y="0"/>
                </a:moveTo>
                <a:lnTo>
                  <a:pt x="2667000" y="0"/>
                </a:lnTo>
                <a:lnTo>
                  <a:pt x="2667000" y="1277840"/>
                </a:lnTo>
                <a:lnTo>
                  <a:pt x="0" y="127784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80" b="1" dirty="0" err="1">
                <a:solidFill>
                  <a:schemeClr val="bg1"/>
                </a:solidFill>
                <a:latin typeface="Raleway" panose="020B0503030101060003" pitchFamily="34" charset="0"/>
              </a:rPr>
              <a:t>Elongación</a:t>
            </a:r>
            <a:r>
              <a:rPr lang="en-US" sz="4480" b="1" dirty="0">
                <a:solidFill>
                  <a:schemeClr val="bg1"/>
                </a:solidFill>
                <a:latin typeface="Raleway" panose="020B0503030101060003" pitchFamily="34" charset="0"/>
              </a:rPr>
              <a:t> Total Final</a:t>
            </a:r>
            <a:endParaRPr lang="en-US" sz="256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ctr"/>
            <a:endParaRPr lang="en-US" sz="256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ctr"/>
            <a:r>
              <a:rPr lang="es-MX" sz="3360" dirty="0">
                <a:solidFill>
                  <a:schemeClr val="bg1"/>
                </a:solidFill>
                <a:latin typeface="Raleway" panose="020B0503030101060003" pitchFamily="34" charset="0"/>
              </a:rPr>
              <a:t>Se refiere a la elongación de la cadena al momento de romperse, medida en porcentaje, con respecto a su largo original. Se trata de una medida de resistencia y ductilidad.(4)</a:t>
            </a:r>
          </a:p>
          <a:p>
            <a:pPr algn="ctr">
              <a:lnSpc>
                <a:spcPct val="150000"/>
              </a:lnSpc>
            </a:pPr>
            <a:endParaRPr lang="en-US" sz="3360" dirty="0">
              <a:solidFill>
                <a:schemeClr val="bg1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B26D918C-2B27-817B-B06E-22ACE291B1F9}"/>
              </a:ext>
            </a:extLst>
          </p:cNvPr>
          <p:cNvSpPr/>
          <p:nvPr/>
        </p:nvSpPr>
        <p:spPr>
          <a:xfrm>
            <a:off x="4389128" y="5095682"/>
            <a:ext cx="8534396" cy="4840804"/>
          </a:xfrm>
          <a:custGeom>
            <a:avLst/>
            <a:gdLst>
              <a:gd name="connsiteX0" fmla="*/ 0 w 2667000"/>
              <a:gd name="connsiteY0" fmla="*/ 0 h 1277840"/>
              <a:gd name="connsiteX1" fmla="*/ 2667000 w 2667000"/>
              <a:gd name="connsiteY1" fmla="*/ 0 h 1277840"/>
              <a:gd name="connsiteX2" fmla="*/ 2667000 w 2667000"/>
              <a:gd name="connsiteY2" fmla="*/ 1277840 h 1277840"/>
              <a:gd name="connsiteX3" fmla="*/ 0 w 2667000"/>
              <a:gd name="connsiteY3" fmla="*/ 1277840 h 12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1277840">
                <a:moveTo>
                  <a:pt x="0" y="0"/>
                </a:moveTo>
                <a:lnTo>
                  <a:pt x="2667000" y="0"/>
                </a:lnTo>
                <a:lnTo>
                  <a:pt x="2667000" y="1277840"/>
                </a:lnTo>
                <a:lnTo>
                  <a:pt x="0" y="127784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MPF (Fuerza de Prueba de Manufactura)</a:t>
            </a:r>
          </a:p>
          <a:p>
            <a:pPr algn="ctr"/>
            <a:r>
              <a:rPr lang="es-MX" sz="3200" dirty="0">
                <a:solidFill>
                  <a:schemeClr val="bg1"/>
                </a:solidFill>
                <a:latin typeface="Raleway" panose="020B0503030101060003" pitchFamily="34" charset="0"/>
              </a:rPr>
              <a:t>Se refiere a la fuerza utilizada para probar el equipo o sus componentes antes de su envío, por parte del fabricante.(4)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5D50F87-CCEA-87B0-0BE1-71BB4A25F296}"/>
              </a:ext>
            </a:extLst>
          </p:cNvPr>
          <p:cNvSpPr/>
          <p:nvPr/>
        </p:nvSpPr>
        <p:spPr>
          <a:xfrm>
            <a:off x="0" y="9936482"/>
            <a:ext cx="6426464" cy="6522724"/>
          </a:xfrm>
          <a:custGeom>
            <a:avLst/>
            <a:gdLst>
              <a:gd name="connsiteX0" fmla="*/ 0 w 2438400"/>
              <a:gd name="connsiteY0" fmla="*/ 0 h 1735040"/>
              <a:gd name="connsiteX1" fmla="*/ 2438400 w 2438400"/>
              <a:gd name="connsiteY1" fmla="*/ 0 h 1735040"/>
              <a:gd name="connsiteX2" fmla="*/ 2438400 w 2438400"/>
              <a:gd name="connsiteY2" fmla="*/ 1735040 h 1735040"/>
              <a:gd name="connsiteX3" fmla="*/ 0 w 2438400"/>
              <a:gd name="connsiteY3" fmla="*/ 1735040 h 17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735040">
                <a:moveTo>
                  <a:pt x="0" y="0"/>
                </a:moveTo>
                <a:lnTo>
                  <a:pt x="2438400" y="0"/>
                </a:lnTo>
                <a:lnTo>
                  <a:pt x="2438400" y="1735040"/>
                </a:lnTo>
                <a:lnTo>
                  <a:pt x="0" y="173504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MX" sz="3840" b="1" dirty="0">
                <a:solidFill>
                  <a:schemeClr val="bg1"/>
                </a:solidFill>
              </a:rPr>
              <a:t>Longitud Efectiva de Trabajo (EWL)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372E2F2-1B09-B14C-1438-48805EF77C02}"/>
              </a:ext>
            </a:extLst>
          </p:cNvPr>
          <p:cNvSpPr/>
          <p:nvPr/>
        </p:nvSpPr>
        <p:spPr>
          <a:xfrm>
            <a:off x="12923520" y="9936482"/>
            <a:ext cx="7802880" cy="6522724"/>
          </a:xfrm>
          <a:custGeom>
            <a:avLst/>
            <a:gdLst>
              <a:gd name="connsiteX0" fmla="*/ 0 w 2438400"/>
              <a:gd name="connsiteY0" fmla="*/ 0 h 1735040"/>
              <a:gd name="connsiteX1" fmla="*/ 2438400 w 2438400"/>
              <a:gd name="connsiteY1" fmla="*/ 0 h 1735040"/>
              <a:gd name="connsiteX2" fmla="*/ 2438400 w 2438400"/>
              <a:gd name="connsiteY2" fmla="*/ 1735040 h 1735040"/>
              <a:gd name="connsiteX3" fmla="*/ 0 w 2438400"/>
              <a:gd name="connsiteY3" fmla="*/ 1735040 h 17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735040">
                <a:moveTo>
                  <a:pt x="0" y="0"/>
                </a:moveTo>
                <a:lnTo>
                  <a:pt x="2438400" y="0"/>
                </a:lnTo>
                <a:lnTo>
                  <a:pt x="2438400" y="1735040"/>
                </a:lnTo>
                <a:lnTo>
                  <a:pt x="0" y="173504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s-MX" sz="3520" dirty="0">
                <a:solidFill>
                  <a:schemeClr val="bg1"/>
                </a:solidFill>
              </a:rPr>
              <a:t>Se refiere al largo entre los puntos que sostienen la carga de una eslinga de </a:t>
            </a:r>
            <a:r>
              <a:rPr lang="es-MX" sz="3520" dirty="0" err="1">
                <a:solidFill>
                  <a:schemeClr val="bg1"/>
                </a:solidFill>
              </a:rPr>
              <a:t>izaje</a:t>
            </a:r>
            <a:r>
              <a:rPr lang="es-MX" sz="3520" dirty="0">
                <a:solidFill>
                  <a:schemeClr val="bg1"/>
                </a:solidFill>
              </a:rPr>
              <a:t> (sin la carga), o de una eslinga de cadena.</a:t>
            </a:r>
            <a:endParaRPr lang="en-US" sz="3520" dirty="0">
              <a:solidFill>
                <a:schemeClr val="bg1"/>
              </a:solidFill>
            </a:endParaRPr>
          </a:p>
          <a:p>
            <a:pPr lvl="0" algn="ctr"/>
            <a:endParaRPr lang="es-MX" sz="3520" dirty="0">
              <a:solidFill>
                <a:schemeClr val="bg1"/>
              </a:solidFill>
            </a:endParaRPr>
          </a:p>
          <a:p>
            <a:pPr lvl="0" algn="ctr"/>
            <a:r>
              <a:rPr lang="es-MX" sz="3520" dirty="0">
                <a:solidFill>
                  <a:schemeClr val="bg1"/>
                </a:solidFill>
              </a:rPr>
              <a:t>La longitud efectiva de trabajo se muestra en una eslinga plana sinfín.(4)</a:t>
            </a:r>
          </a:p>
        </p:txBody>
      </p:sp>
      <p:pic>
        <p:nvPicPr>
          <p:cNvPr id="21" name="Picture 2" descr="Elongación de la extremidad inferior con el distractor cinético ...">
            <a:extLst>
              <a:ext uri="{FF2B5EF4-FFF2-40B4-BE49-F238E27FC236}">
                <a16:creationId xmlns:a16="http://schemas.microsoft.com/office/drawing/2014/main" id="{C03AA6EE-5D22-563E-CE1F-01B24C1F3E32}"/>
              </a:ext>
            </a:extLst>
          </p:cNvPr>
          <p:cNvPicPr>
            <a:picLocks noGrp="1" noChangeAspect="1" noChangeArrowheads="1"/>
          </p:cNvPicPr>
          <p:nvPr>
            <p:ph type="pic" sz="quarter" idx="3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423" t="-3225" r="-53518" b="-1"/>
          <a:stretch/>
        </p:blipFill>
        <p:spPr bwMode="auto">
          <a:xfrm rot="5400000">
            <a:off x="14404562" y="3614637"/>
            <a:ext cx="4840804" cy="78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arcador de posición de imagen 22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7B04F57F-752A-F768-962C-705762AED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368" y="701805"/>
            <a:ext cx="3742512" cy="3742506"/>
          </a:xfrm>
          <a:prstGeom prst="ellipse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27CE5C-05A7-F897-6191-F554570315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395" y="12773638"/>
            <a:ext cx="8534406" cy="171467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EDC5123-7ABE-68B7-1484-CDF98F0BE5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469" y="12170446"/>
            <a:ext cx="6497050" cy="2317868"/>
          </a:xfrm>
          <a:prstGeom prst="rect">
            <a:avLst/>
          </a:prstGeom>
        </p:spPr>
      </p:pic>
      <p:pic>
        <p:nvPicPr>
          <p:cNvPr id="42" name="Imagen 41" descr="Texto&#10;&#10;Descripción generada automáticamente">
            <a:extLst>
              <a:ext uri="{FF2B5EF4-FFF2-40B4-BE49-F238E27FC236}">
                <a16:creationId xmlns:a16="http://schemas.microsoft.com/office/drawing/2014/main" id="{A50D3A1F-A93E-87BC-91AC-59CA4299D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1760" y="813407"/>
            <a:ext cx="6096000" cy="26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94809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E2DEE-C14B-D386-9A56-ABBE54841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21E4577-DD8A-3423-5BE9-805B4880101D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CF86C-3DA4-CCD6-E0A6-A37F11B517EE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Muy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ligeras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F4815850-5F91-10D7-54B7-9A10EC3B55E2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D489BCD-76B3-9BC7-30E0-2E83B87E42EC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24F7545-180C-72B3-D9C3-A6CC9DEAB52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2ECDC73-A7FB-08CE-C72D-D8EB9871D843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14.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El cable de acero es adecuado para cargas: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0B53C71C-2D51-3EE3-9A60-B2D0E7A5751B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Ligeras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6C650B0-FA79-0A80-8B3D-8AE6666F18FD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C0E653B-F0A8-A7B3-A0BA-894E24B85680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87FA1915-84F1-3416-100A-FE2B121AF6D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489E06D-A6FB-D925-C34E-9A6CCC1FB32B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596224-DC1E-075D-725D-F14E144A5862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2050A7F9-92D5-2B18-E5F0-D3933C1E378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7245151-33AC-F8D5-DB5C-C71D3914CB00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06E5BAD-35F1-B8B5-B030-2BDC22E03D2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1F767C8A-0520-09A5-DD4C-F41713E2A02F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9C729E40-65AA-65F6-FFB1-2E179A7A8C76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E8C5E02-2D27-C497-4B49-3E597CB1C5E9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33A07BF-489E-5E6C-26ED-6A184DD87EEA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Pesadas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372EC5A-3490-AC7E-A9B8-468E60D06ABE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Extremadamente</a:t>
            </a:r>
            <a:r>
              <a:rPr lang="en-US" sz="4480" b="1" u="sng" dirty="0">
                <a:solidFill>
                  <a:schemeClr val="accent6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pesadas</a:t>
            </a:r>
            <a:endParaRPr lang="en-US" sz="4480" b="1" u="sng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48252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E8C22-6FCC-88CA-D676-17CE3CAAA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ECB5D3A0-BF1B-8BE6-AD98-21DBCBA66FDC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FF52A-9B1D-6558-2D3C-1A909573718E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Una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eslinga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F9F2CF5D-0D3A-2930-0BCA-5E2846696773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08B716C-42D1-7A97-DC8A-05C9DDCD8B44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957262E-041D-465B-6057-91C08E64B5A0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70434C5-D53D-B108-15ED-64AC288B2078}"/>
              </a:ext>
            </a:extLst>
          </p:cNvPr>
          <p:cNvSpPr txBox="1"/>
          <p:nvPr/>
        </p:nvSpPr>
        <p:spPr>
          <a:xfrm>
            <a:off x="15363188" y="2526312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15.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Las eslingas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con piernas múltiples pueden tener dos, tres o cuatro piernas, unidas con: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977BA8E-33AC-892E-00EF-1549BA3C3908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Una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argolla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9DBDB0A-F409-ACB0-FAD1-3F38A657ED4C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ED35743-531B-5E2F-F7EB-A47EDA35D018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3D13AB03-7703-CA07-6E64-0D14BA5F7C4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AC60187-52BB-C1C0-35E9-F34F493DD3A6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C664626-3BC8-9629-E6D5-1A9465E86432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05DB09A-E4FC-B51A-1948-9A7A2C78BC6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D7B7AEE-BD9A-9647-EDB5-5B0075F14DEA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A741C42-122B-464D-0C19-331A660A480C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5E303623-25F2-C05D-F8C6-966BB88C7B2A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9A00CA6A-F5FC-D322-4E99-20F0F5FFF602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F79A39C-3D6B-FCD9-B045-734C88423D10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C2791921-55C5-ABD8-4BCA-4E5424DEB91C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Una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anilla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E43A134-ADB9-7917-8B5A-5BD45EC59C21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Un cable</a:t>
            </a:r>
          </a:p>
        </p:txBody>
      </p:sp>
    </p:spTree>
    <p:extLst>
      <p:ext uri="{BB962C8B-B14F-4D97-AF65-F5344CB8AC3E}">
        <p14:creationId xmlns:p14="http://schemas.microsoft.com/office/powerpoint/2010/main" val="546794840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625B2-3483-52B0-7BE9-CF33B3B7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19B75B6-3CF6-960A-740D-CE44C023C7D0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151FC-4BB0-47F3-E626-E0FE9A06DA9E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Una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eslinga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7DCB1C48-8436-8898-73DD-BE9ACCC04576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ED7FFC1-BCD8-8E65-DA20-DCE7D7AB4803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A532EE8-010A-49C5-BDAA-8083B6233A44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7F4EB51-0535-6DC8-834E-AE0AB51EE86F}"/>
              </a:ext>
            </a:extLst>
          </p:cNvPr>
          <p:cNvSpPr txBox="1"/>
          <p:nvPr/>
        </p:nvSpPr>
        <p:spPr>
          <a:xfrm>
            <a:off x="15363188" y="2526312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15.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Las eslingas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con piernas múltiples pueden tener dos, tres o cuatro piernas, unidas con: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EDC6E0D-B508-725D-7733-DD4EA030AB0A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Una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argolla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9771ACA-0303-6935-7A52-CF0DB7539E6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415100B-BB8A-5331-FCC2-930FC8B5F67A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EAAB9CE2-DFED-2526-3F53-8705E2B0D408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8DB12B3-FD1D-F9C3-A4C2-E27D1E73CAEE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64395D1-E518-EE7C-1F54-36DDB7FD3886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42184C7-DF6A-D0FC-9264-5696D5E348A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CFD8F37-6132-ABB1-567F-33D505DB2241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AEB59B9-CFA2-A7FE-4383-047BBCB6301A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5240AFF9-2CB7-5EFF-5D9D-F1CA58E63BC1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43AB3A0-542D-6E58-4ABD-5934FFC0DA7B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360BA10-706D-48FB-75BE-DE5C33E80C22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3CCE5CB-B561-A6E4-4B2B-E94A92330427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3"/>
                </a:solidFill>
                <a:latin typeface="Raleway" panose="020B0503030101060003" pitchFamily="34" charset="0"/>
              </a:rPr>
              <a:t>Una </a:t>
            </a: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anilla</a:t>
            </a:r>
            <a:endParaRPr lang="en-US" sz="4480" b="1" u="sng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4D30358-79D0-0925-55C9-78D99ED18EEE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Un cable</a:t>
            </a:r>
          </a:p>
        </p:txBody>
      </p:sp>
    </p:spTree>
    <p:extLst>
      <p:ext uri="{BB962C8B-B14F-4D97-AF65-F5344CB8AC3E}">
        <p14:creationId xmlns:p14="http://schemas.microsoft.com/office/powerpoint/2010/main" val="2554272911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6591E-0AF7-EA00-6813-0EDCFBFA1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253BB36-FE28-5939-00A6-A8492F6A55CE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E98BA-0129-90FE-2DAC-710B3C266DBB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Circulares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045842C4-C1CB-0EB8-FEBE-76481AE3ACFC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224E6E98-806F-4A37-F369-54296E52C6B6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D717745-10A0-E68B-3145-350C88C8EA9B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8403300-3740-B72F-532B-44114AA05855}"/>
              </a:ext>
            </a:extLst>
          </p:cNvPr>
          <p:cNvSpPr txBox="1"/>
          <p:nvPr/>
        </p:nvSpPr>
        <p:spPr>
          <a:xfrm>
            <a:off x="15363188" y="2969508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16.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Son ejemplos de eslingas de poliéster excepto: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527C9DF-A12D-771A-F318-F265D1203A23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Planas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sinfín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39B2E2A-6FBD-06C4-5369-2D6AB8E35AA8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2C185E1-C722-98B9-0B96-4E72BEADAB3F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82EB1C17-5FFB-5AB3-4A2B-66ED99ABB3F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E693E2A-CB6A-2202-7761-FACE9943BDD3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562E103-4793-55D0-9032-7C6636704C46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A6747071-580C-F32A-47BC-D6EDAC5BD5C5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2BFBF13-1F51-08C5-EAF2-904721DE971D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9F7A223-DFEB-DB42-459C-BA297EC87166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C2017A3F-530B-7567-8B76-A4E7C32EFB4F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AFA5328-002D-E244-0FEC-09072407CA77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8D3B74D-F640-2FC3-D1E2-2D256006F38B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96D28DCC-EECF-C433-BB8C-48D62AA37E61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Planas con ojos </a:t>
            </a: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protectores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9A344AE-A068-17DF-6FED-B930C44530A4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Triangulares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85703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DAEAC-D854-A931-539E-14240AC7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176DD1E-FBB8-8F46-1FE1-4BDB0473BC11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B6ED5-FA5A-3931-C35F-2D012296BE71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Circulares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8B5D8DE6-8718-1764-8370-EE4B0FD731E3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79F2E43-71C8-51AD-3B78-6375783CB065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9E9DEBA-2B9B-EE07-13AA-B202A7C4ADFA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D80030D-64A1-E1F5-7C5B-58A717E8C4EC}"/>
              </a:ext>
            </a:extLst>
          </p:cNvPr>
          <p:cNvSpPr txBox="1"/>
          <p:nvPr/>
        </p:nvSpPr>
        <p:spPr>
          <a:xfrm>
            <a:off x="15363188" y="2969508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16.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Son ejemplos de eslingas de poliéster excepto: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D78979D-D0A4-3827-DE20-29737227349C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Planas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sinfín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93678F0-C431-C670-B5D5-7EB995E0A8B2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E4AB358-80A3-EB78-673D-3F700E8ED755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E35AC2A-1892-5B09-446E-2C760CBFEDD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1852D85-B636-888E-57F3-8AA8E28FDB6A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3AEE882-864F-8E2C-612E-18F530F220B0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05F5C76-9EEA-30F6-AE45-FA0B1C995D9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EEA68DB-1B37-F1C2-B445-E5E52A081EC4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B55CAB5-1FD3-F438-CD8F-9AF51E9356F0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9B7588F3-43DF-E337-9B35-D91C1D82BBD4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8453309-40FF-BDD8-ACE2-F9910A79B3B8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89B2E42-B649-BAE1-56D3-EB28012CF142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B9EDED9D-699B-4803-C4E4-9866F81AB979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Planas con ojos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protectores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B3B6859C-1D1F-5923-0FED-1B9976A5840D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Triangulares</a:t>
            </a:r>
            <a:endParaRPr lang="en-US" sz="4480" b="1" u="sng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18869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FAC6-1971-F3FF-5E30-D888A4A4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DF2B001-843B-C6FE-40EE-692B67F4917D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FE73C-C648-CCAE-888A-A9BB4171FFF3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pesados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53B1E704-CA07-DDF9-58D3-FF49769F425D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A9D9C2EC-40ED-8F58-24E4-F35A0E0DCB41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A84EA73-CAF1-1A65-CF4F-B3EFED3448C6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B361B3E6-BF94-36F9-2305-4AEC38BFF5C7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17.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El equipo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en poliéster es adecuado para: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073E6C69-206B-229E-035F-20082738F6BC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duros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3A547E1-4201-C08C-06D7-5DE693CB5F11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3BB358-C1F0-06F7-4292-0681BA71EAC8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70392A7C-7EF1-33B9-52AE-F7269592FDB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AFB5FB0-6BB8-6279-E50D-A87DD5A6A167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DB3F291-DABD-A05E-130D-50BE6B1005FD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5CFA4E9C-FD26-A118-E30E-076E5E8F3A3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6B3B175-F368-E171-2DE7-B878F5BF21FA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73B68CB-18A0-EF6E-F4BB-AEA93BEFDA2F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F191436A-AF8B-8F06-8519-AAD5E4FF3C6D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4B755E1D-4C60-1783-1F8E-A97A2767E92B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E8EC476-A597-762D-7ECE-E68CDB8FF740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345E4EB7-82F6-DE49-BC73-23C3DFB3EDA3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frágiles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2EEA73A-4325-1395-0E73-7E693F67D6C9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porosos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41811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D5ABC-77F6-9D73-0732-0B69ADA2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3031655-0E6A-6992-6F3A-60E36AF45DE7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04119-7CD7-C9EF-9E67-CFD29E65EA26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pesados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02E405F2-F3EE-13B9-6792-54CBE4544EA1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0A45DF4-6670-E119-41DC-B541C86DE21B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DA49192-2743-AC21-15B9-D08E35DA75A9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CE3E1652-34C4-F848-E7FF-7AB727E15A7A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17.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El equipo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 en poliéster es adecuado para: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A240061-035C-4E10-C55D-7F6DA45FE4AA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duros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19CB975-B09A-F9B8-8F42-134E7CD57E76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A43199B-53E8-1037-5059-4AF33107F651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93888259-914B-88DE-A5E4-501C589A438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7EDCAD4-F00B-CC31-D2EE-6EF96B8D00E0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B633A75-0903-7CD3-9CF4-0F234F03AA27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AC371A64-6CE6-1C36-CE28-37287CC4A3A8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A7E0936-26D8-EC13-A533-1EF03A2821E3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976EDED-897F-4D23-89F9-025784522FB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64F9343E-5C06-63A1-E194-2279C9FE3EBA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5BF4411-7C91-4A50-7E7C-9D17D154E5D2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6BD94DB-6E5B-4BAA-A1F4-14779439F270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05D6C9A-D8CE-7025-1AEE-B17FFDB84F8B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u="sng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frágiles</a:t>
            </a:r>
            <a:endParaRPr lang="en-US" sz="4480" b="1" u="sng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FEB4BDED-43CA-D3A4-C71E-E3663C530E67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Productos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porosos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68720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309B-E0BC-8CAE-7544-CE9B0692C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FA78F07-D886-E32D-F9E5-D14B8173271A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4C340-02A8-0BED-C719-C4DC303F3E24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Diámetros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grandes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DE8A9C8B-05F6-2B76-164B-E756DE0925B1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6012A2F-3645-3471-14E8-862C6926DF32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5EBE846-C1CF-CF2F-BB21-9407FD0855C4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537E335-4268-7A7F-6EEC-5B55F835B7EA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18.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Un gancho abierto acepta: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4A7A72DB-6E01-825A-3D71-1B88384EAD13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Diámetros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pequeños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0DB6D83-99E6-267B-702C-17420226F2E3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8BA3DB2-D25F-BD78-BB5A-F6810E57A0DE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B63C7D2F-E06A-F202-CE73-B9BCCC76158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BFDB9A2-0A2D-D566-3C0E-961CA04481A8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9D97891-3E1E-5457-DD99-5D18CCC75090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3DFBEBD-C03B-5525-FE3B-BEB79C15D52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1DC6239-306A-676F-C443-8C4D65357A8C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281E685-04A6-3B62-7B9F-F108B291A9C4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D088583A-5570-374A-C873-687140256A00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DE2BEED-5C2F-6B7F-52A8-D48BB5AFB208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818EC7-66C6-0F3A-7DC4-C733097385D0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E07B247A-571C-FAAF-4737-19CA5CB7BD37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Costales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859ECC7-C8EC-DC3D-C2A1-72B28CCBAA60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Ninguno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los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94475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22C9A-732F-F679-C58C-CDB268DBE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5AEC1CA-04EE-7519-558F-69596DB68C9A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46593-121C-850F-0A62-8D04DE1CB2C5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Diámetros</a:t>
            </a:r>
            <a:r>
              <a:rPr lang="en-US" sz="4480" b="1" u="sng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grandes</a:t>
            </a:r>
            <a:endParaRPr lang="en-US" sz="4480" b="1" u="sng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6976507E-AE91-E245-44F6-5F506FCD27BD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0057972-4578-50DA-4182-2CC93F50144F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E795D59-F69B-5C5A-C3A8-A535742AD88B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9A44340-5052-FF1D-22BB-06895F0B11E8}"/>
              </a:ext>
            </a:extLst>
          </p:cNvPr>
          <p:cNvSpPr txBox="1"/>
          <p:nvPr/>
        </p:nvSpPr>
        <p:spPr>
          <a:xfrm>
            <a:off x="15363188" y="2969510"/>
            <a:ext cx="11948160" cy="874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18.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Un gancho abierto acepta: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7E7B9D3-0840-EADD-7C0D-306D165CEF27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Diámetros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pequeños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E9CC1BF-63E4-DCCF-BECC-27D19414EA5F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2A8E956-B224-F526-E273-3CA9769DD23F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B04E9B07-C0F6-BB9D-EA10-4BA407E2B49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BA0D99D-74A1-65BD-6146-911E405B5BDB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FE5E673-EFE8-015E-4F30-A2A64A51B6F7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2B53A0A-911D-DB03-F7C6-5E9B720EA4C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7D5D743-67FC-40F9-56EF-9A3509ACEC60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E8D0CC5-DCEC-DDD2-21CB-D6FAD584C907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44532905-5D5D-1EA5-18AE-7680319657AF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42BCE1F3-0063-6A29-CA0C-882AA43E9900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527BC22-72B9-B8C8-8558-1077F32F88AA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D366B94F-6E26-C87E-D46E-3016EE309CED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Costales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44E546D-01B9-113D-E8E5-13E39081443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Ninguno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los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26282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AC4FC-DEA9-48E4-93EF-014B8F8C6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F2A97C15-2C58-74F7-74B4-C450AAD9D8B7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EEF401-8722-56AA-56CF-493E4CE3313F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Nombre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del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fabricante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1F935776-AA59-8CDA-BF7B-787965D0E869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6120C4C-7076-64D5-6FB9-AC22D088E6C1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462A45B-2CE4-6E4D-B96C-9F3BED4CCB4A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28FE42B-946E-A7BF-6A24-669532B514ED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19.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Son datos que pueden estar grabados en los conectores: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AF328BD-41EB-935A-F1C0-49845AE7AFE6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Código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1D12B30-05E0-AFA9-92E9-95477B1CAAC6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8DFFA76-847E-9644-A0F0-D4353CDC872B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AF0EE911-F46D-6179-13D1-8411C9C524B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9A8CDFF-2C67-FA39-8FC7-0AEBB54FB35A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84418B1-3B14-A280-6865-38B97E75679F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5C89181D-07BF-D104-6C1F-C7A35FCC327C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59B635A-0A92-CED6-3A7C-FA14D1D7AB5E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7420DE0-25E7-BA9E-FEDA-580EE4BFF50E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4D368B2D-C613-4F47-EAB8-811CB1568CAE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7D30D95-55E2-B50A-E098-B93E8C306DD7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942FA5C-900C-D16A-FE68-9B84C7E0BE4E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0BB61267-A0C0-31B6-0EB5-0CF251D30309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Dimensión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929D352B-CCD1-D96B-5B10-3E56A5990D1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Todos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los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186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549A-5220-08D8-8A8E-65370D73D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F506170-82EC-0934-779C-FE0544204C97}"/>
              </a:ext>
            </a:extLst>
          </p:cNvPr>
          <p:cNvSpPr txBox="1"/>
          <p:nvPr/>
        </p:nvSpPr>
        <p:spPr>
          <a:xfrm>
            <a:off x="19326904" y="9154736"/>
            <a:ext cx="9817136" cy="482612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5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WLL y rango de ángulos </a:t>
            </a: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5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Marca de la CE </a:t>
            </a: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5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Marca de identificación individual </a:t>
            </a: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5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Grado </a:t>
            </a: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5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Nombre o símbolo del fabricante </a:t>
            </a:r>
          </a:p>
          <a:p>
            <a:pPr marL="548640" indent="-5486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52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Número de piernas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F105E-3468-070E-7500-DB77973CB9FC}"/>
              </a:ext>
            </a:extLst>
          </p:cNvPr>
          <p:cNvSpPr/>
          <p:nvPr/>
        </p:nvSpPr>
        <p:spPr>
          <a:xfrm>
            <a:off x="18775681" y="1707467"/>
            <a:ext cx="8891142" cy="65987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br>
              <a:rPr lang="en-US" sz="576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</a:br>
            <a:r>
              <a:rPr lang="en-US" sz="512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ETIQUETADO</a:t>
            </a:r>
          </a:p>
          <a:p>
            <a:endParaRPr lang="en-US" sz="5120" b="1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endParaRPr lang="es-MX" sz="448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endParaRPr lang="es-MX" sz="448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Los ensamblajes de </a:t>
            </a:r>
            <a:r>
              <a:rPr lang="es-MX" sz="4480" dirty="0" err="1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izaje</a:t>
            </a:r>
            <a:r>
              <a:rPr lang="es-MX" sz="448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deben contar con una etiqueta de identificación que incluya la siguiente información: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52B04C-426C-853A-3DFA-8C722FA6E2DF}"/>
              </a:ext>
            </a:extLst>
          </p:cNvPr>
          <p:cNvCxnSpPr>
            <a:cxnSpLocks/>
          </p:cNvCxnSpPr>
          <p:nvPr/>
        </p:nvCxnSpPr>
        <p:spPr>
          <a:xfrm flipH="1">
            <a:off x="18775688" y="3840480"/>
            <a:ext cx="4208816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8">
            <a:extLst>
              <a:ext uri="{FF2B5EF4-FFF2-40B4-BE49-F238E27FC236}">
                <a16:creationId xmlns:a16="http://schemas.microsoft.com/office/drawing/2014/main" id="{F5BE19D4-728D-EB67-4406-820BE86FAD9D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4141205-B039-1783-44C5-9B5E2ED1F5A9}"/>
              </a:ext>
            </a:extLst>
          </p:cNvPr>
          <p:cNvSpPr>
            <a:spLocks/>
          </p:cNvSpPr>
          <p:nvPr/>
        </p:nvSpPr>
        <p:spPr bwMode="auto">
          <a:xfrm flipH="1" flipV="1">
            <a:off x="18766" y="1115568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952435B5-9CD3-08A7-A0D2-E5BD00A4069A}"/>
              </a:ext>
            </a:extLst>
          </p:cNvPr>
          <p:cNvSpPr/>
          <p:nvPr/>
        </p:nvSpPr>
        <p:spPr>
          <a:xfrm>
            <a:off x="11216649" y="1831523"/>
            <a:ext cx="3907734" cy="39077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240"/>
          </a:p>
        </p:txBody>
      </p:sp>
      <p:pic>
        <p:nvPicPr>
          <p:cNvPr id="19" name="Gráfico 18" descr="Etiqueta contorno">
            <a:extLst>
              <a:ext uri="{FF2B5EF4-FFF2-40B4-BE49-F238E27FC236}">
                <a16:creationId xmlns:a16="http://schemas.microsoft.com/office/drawing/2014/main" id="{317FDA0C-9A7F-0C68-2880-A6946B87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07466" y="2322340"/>
            <a:ext cx="2926080" cy="2926080"/>
          </a:xfrm>
          <a:prstGeom prst="rect">
            <a:avLst/>
          </a:prstGeom>
        </p:spPr>
      </p:pic>
      <p:pic>
        <p:nvPicPr>
          <p:cNvPr id="4" name="Picture 2" descr="Eslingas sintéticas">
            <a:extLst>
              <a:ext uri="{FF2B5EF4-FFF2-40B4-BE49-F238E27FC236}">
                <a16:creationId xmlns:a16="http://schemas.microsoft.com/office/drawing/2014/main" id="{3889B995-3EA3-EF99-0A2F-F028BB18E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5987" y="1154102"/>
            <a:ext cx="3907734" cy="147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9076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2D6B3-EC24-58E1-77B7-4411F0CCF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2389D88-8038-A3DB-EFA9-6D55E5088322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403F57-8CE1-CAAA-7C9F-717C8180A10C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Nombre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del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fabricante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EF6F41DE-AF44-D565-1DE4-E520C21ABE49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412EBB1-C05E-5B7C-CABB-ACB502C03505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7B27602-FEB3-15B1-56FE-648D7154344F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58CC074-7F97-5FA4-4C25-9FF6645B5D9A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19.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Son datos que pueden estar grabados en los conectores: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A0908D1-3AD6-7F2B-A9D3-B03D3678C6D4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Código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0FFE287-046F-28E1-F40A-C00F7BEC27B2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3AEA314-93A8-5B43-D6C9-AD77A632EFD5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557BBBF-C904-CB0F-4391-D6432B83635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00305B3-A271-B072-12A2-7AF966FD1E0C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42DBFE7-E686-058D-5D77-54D3A7292AB2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2953F43C-58A0-75FB-0EEE-39B3C26464ED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1CACA05-18F3-F9D1-244B-163FFC3876F4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6B35041-62BA-F500-8C31-FE29452D08FD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68754F61-68CA-E2D8-2985-72611E5C2219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EE704FB-21F7-70DE-11B0-BDA8DA3735DD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7AF8708-8432-4644-8DB2-CD0CC2D08B18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CC80305C-8268-3C3F-4613-1919E023196C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Dimensión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77649955-6785-DEDE-6CEF-D580BF7805C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Todos</a:t>
            </a:r>
            <a:r>
              <a:rPr lang="en-US" sz="4480" b="1" u="sng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los</a:t>
            </a:r>
            <a:r>
              <a:rPr lang="en-US" sz="4480" b="1" u="sng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u="sng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7011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F6C7B-FA2B-2C53-DB9E-8E2F7573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1493E37-25BE-DD1D-4154-3733B8845BC9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3E955-DEA2-A384-909C-76367C64DF3D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administrativa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36D59EF1-C09C-8918-019B-4C5CB354550D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B705F01-30C8-BE5E-1216-9B9262BED8F0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8E32B04-4F23-9908-4ABC-F89030992C77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FD75837-79AF-0DD5-1D17-D679D5848CEC}"/>
              </a:ext>
            </a:extLst>
          </p:cNvPr>
          <p:cNvSpPr txBox="1"/>
          <p:nvPr/>
        </p:nvSpPr>
        <p:spPr>
          <a:xfrm>
            <a:off x="15363188" y="1196717"/>
            <a:ext cx="11948160" cy="44205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20.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Los responsables de seguridad deben asegurarse de que se establezca un sistema seguro de trabajo que dirija el mantenimiento, la inspección y prueba de las grúas y equipos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, esto es parte de la: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A3623C6-F158-7F2F-B522-520B331F5005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operativa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76B0BFA-A11C-70CD-FD5A-45D99BDB544D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CBB039E-5FA3-6717-ABB8-F588C1BAB6CA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684466B4-435A-7E4F-C502-6C4EE19AB61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CB32FCF-A9DD-6E03-B805-B98C661ECCBF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037DA86-FF7E-F49B-32E4-77FBA8F5AB14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F92A40BB-0FE3-40AC-97BB-19409B1EC9DB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F11652E-FC83-EB32-51B2-6D22D25D5417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4D030A3-CAEE-0CDA-9EDE-9747E74E098C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8CCC1B00-8D9A-959B-AC23-774C0B4C069B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658DFE3F-CCB3-8DCE-B575-D56D38716D99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A09B9D-A060-6886-8F01-9E755F8C9DD9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5AC55750-94D6-8FE0-6FF2-E8C7F6E7FCAB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necesaria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FCC29FA5-6C19-F57A-FEB3-B98695734115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35072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691F3-A9D0-1BBF-9B79-7EAD2169E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D9DA98F-56DE-5A34-7DA1-A26BB4CA1BB1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45D5E8-9D82-803B-D369-3404FD192DF8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u="sng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3"/>
                </a:solidFill>
                <a:latin typeface="Raleway" panose="020B0503030101060003" pitchFamily="34" charset="0"/>
              </a:rPr>
              <a:t>administrativa</a:t>
            </a:r>
            <a:endParaRPr lang="en-US" sz="4480" b="1" u="sng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E7B210E0-8F2B-EE89-9CC8-7E7D7B03FB61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DF174625-1EC6-7617-71AC-9B4E755D2564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7B4353C-1F34-0CE2-4172-1F7E308628B4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87B5F39-50A6-49C1-F56D-7DAEC3ADD5E1}"/>
              </a:ext>
            </a:extLst>
          </p:cNvPr>
          <p:cNvSpPr txBox="1"/>
          <p:nvPr/>
        </p:nvSpPr>
        <p:spPr>
          <a:xfrm>
            <a:off x="15363188" y="1196717"/>
            <a:ext cx="11948160" cy="44205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20.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Los responsables de seguridad deben asegurarse de que se establezca un sistema seguro de trabajo que dirija el mantenimiento, la inspección y prueba de las grúas y equipos de </a:t>
            </a:r>
            <a:r>
              <a:rPr lang="es-MX" sz="3840" dirty="0" err="1">
                <a:solidFill>
                  <a:schemeClr val="tx2"/>
                </a:solidFill>
                <a:latin typeface="Raleway" panose="020B0503030101060003" pitchFamily="34" charset="0"/>
              </a:rPr>
              <a:t>izaje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, esto es parte de la: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77679EB-8E03-32EF-55F0-A14203537CF6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operativa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232A268-6D7C-5AFE-319D-EFCE8A91F9D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8CFA1C9-278F-E3E8-23B8-CA18BA75D960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565898E8-5353-86CF-B6A5-EF686F8C6A38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36FD189-BBBE-C425-36E1-7014AFCB4889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DBA9131-6075-539C-EA9E-1B8B9284EFAD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74ABEFF2-C3E2-0802-E8DD-6F6BDA2129A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CAF93BF-E16C-1AF0-8362-8F290DBD0F63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4F2A2B0-E717-F64C-D12C-B52DAFF5B806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F85111F1-1A2E-791A-B70D-C553CB0A61A6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30CA06E-DC64-D021-6866-993EC0091F85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0519A39-4B0D-850B-816B-B056640A3EE0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F65E9D0F-EB81-5E6C-2F02-BC4DAD4580AE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necesaria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CCC6DCB8-5E04-7667-CDA5-473047F5A34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6900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C2D5D-F3DF-0C76-7A18-1A092CF8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5A8CAA3-0007-1B44-9C22-A4DB18C59E91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33BD73-6D5F-734F-56C7-0A7CD94BDE5A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1"/>
                </a:solidFill>
                <a:latin typeface="Raleway" panose="020B0503030101060003" pitchFamily="34" charset="0"/>
              </a:rPr>
              <a:t>administrativa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5384D4F0-CC09-3566-4B68-256F751BAC85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3620D06-25D5-A135-DA6D-487518292EA9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568D7ED-5FA7-CEF4-7ADC-66BD332C5B71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0475EF7-8B4D-0A8A-85FF-19D01B9D44F6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21.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Los operadores deben realizar verificaciones previas a las grúas antes de utilizarlas, esto es parte de la: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1DD88AC-8571-2092-DC9A-719365C7BC5D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operativa</a:t>
            </a:r>
            <a:endParaRPr lang="en-US" sz="448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A4583F7-C21F-A8BB-5440-666DD97F5CB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BD3EFF6-5EDB-EA25-E5AF-C44D57565D56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462B1A61-01E9-2FC8-E10E-73148C74C3B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D7DC69B-067F-4184-A26D-1CA76F772486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234FA51-725F-4EAE-30F6-782AB4D299FC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0AC6FCF-EB8D-8040-F829-74CC6A4457EE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0C234FA9-0BAB-9542-F9EC-42D1A277C4D5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8277BD9-BC6D-E310-68E6-9F6BB3358A0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CE200E0B-7E4D-4743-AF98-E042F3CB04D7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E18B31F-2591-1820-09F3-28B23937D92F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63F6C9A-2CC2-4997-E786-F44E929365C6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4DCB8EC9-948C-1646-1F16-D8972494EB79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necesaria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59B8AEC2-E2E0-6695-5B69-043FEDBC4CD2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547534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8557-122D-804A-EB11-AC1E3D58A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07B8356-5286-4432-B86B-A24F70ED3384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92591-5136-B7E7-2CC0-B00CB0F9B7A8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administrativa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191E4ED3-5AAE-8575-EDD9-75BAB600D29D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E4E37EF-91B3-700F-3E74-E19850C75ED9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88596D2-760D-E057-3C01-C38BA5592213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0462D8A-6C09-3E23-2CE1-9719320B3582}"/>
              </a:ext>
            </a:extLst>
          </p:cNvPr>
          <p:cNvSpPr txBox="1"/>
          <p:nvPr/>
        </p:nvSpPr>
        <p:spPr>
          <a:xfrm>
            <a:off x="15363188" y="2083113"/>
            <a:ext cx="11948160" cy="2647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21.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Los operadores deben realizar verificaciones previas a las grúas antes de utilizarlas, esto es parte de la: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AC0E82D-DF27-4492-5D70-0C45C178B65C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operativa</a:t>
            </a:r>
            <a:endParaRPr lang="en-US" sz="4480" b="1" u="sng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A487E09-6513-9BCB-1E8F-798946C00522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B91A445-AD74-F8E6-BD10-DEBAA1D9ADB5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7089F382-D770-B65E-A7B1-AECBDEA4C956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7411267-A2B4-2CAF-2BEA-FA68A71EAE16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460C130-2910-FC6E-A3EA-B61271FAE359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F8B49698-BAF9-7978-7659-D321C40BF5D4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A4A06AB-ACBF-31A7-4626-B568ED3A4EC1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A0B2EF5-04E5-6635-C6E4-185B41EA861F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0E6227F8-F94D-F5FB-ABCF-5E4FF8F442C1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F223E9B-45F4-628C-4523-23F3FC593400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3C6CAAA-5EF1-3BB3-BFFC-34C08E611A2B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8866A4D7-4F0B-3E53-51F7-6AE7DDC2A166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Verificación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necesaria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B94E0263-ADD9-69B6-D5FC-AE8EDC200A63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44587"/>
      </p:ext>
    </p:extLst>
  </p:cSld>
  <p:clrMapOvr>
    <a:masterClrMapping/>
  </p:clrMapOvr>
  <p:transition spd="slow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3BA7C-5297-D5CF-1157-7C0BBFDD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AD7E6B34-BF05-414A-E469-C2534003333B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AE24B-8C89-F790-1FC3-1A9578F3EFE9}"/>
              </a:ext>
            </a:extLst>
          </p:cNvPr>
          <p:cNvSpPr txBox="1"/>
          <p:nvPr/>
        </p:nvSpPr>
        <p:spPr>
          <a:xfrm>
            <a:off x="16872758" y="4633999"/>
            <a:ext cx="11948160" cy="20394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La carga no tiene daños estructurales significativos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DACEB733-4718-A0E4-F329-F12BE00A5507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4895077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FB955E1-8E8D-0C5F-A00D-1D271EE50EA1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83698FD-79A1-58DD-2D10-192BC36756E4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6CF6BB32-E2EF-F2AF-8CF0-EF4100069DB1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22.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Antes de cualquier operación se debe confirmar que: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A5D2079-B5F3-5725-7594-E17927462CD5}"/>
              </a:ext>
            </a:extLst>
          </p:cNvPr>
          <p:cNvSpPr txBox="1"/>
          <p:nvPr/>
        </p:nvSpPr>
        <p:spPr>
          <a:xfrm>
            <a:off x="16872758" y="6761283"/>
            <a:ext cx="11948160" cy="30735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La carga está asegurada sin potencial para un cambio significativo en el centro de gravedad.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A83065F-D6EF-3AE3-3BEF-10CE4A623A02}"/>
              </a:ext>
            </a:extLst>
          </p:cNvPr>
          <p:cNvSpPr/>
          <p:nvPr/>
        </p:nvSpPr>
        <p:spPr>
          <a:xfrm>
            <a:off x="15654529" y="4898693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1FB0DD3-7259-9812-BA83-71635888BAC5}"/>
              </a:ext>
            </a:extLst>
          </p:cNvPr>
          <p:cNvSpPr txBox="1"/>
          <p:nvPr/>
        </p:nvSpPr>
        <p:spPr>
          <a:xfrm>
            <a:off x="15343999" y="4906176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99DB27AF-9720-FBBC-0720-AB21E1F25EF5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122927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C96BCA7-CC5E-A8E7-E42B-E1ADCF47E675}"/>
              </a:ext>
            </a:extLst>
          </p:cNvPr>
          <p:cNvSpPr/>
          <p:nvPr/>
        </p:nvSpPr>
        <p:spPr>
          <a:xfrm>
            <a:off x="15673727" y="7126543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C301471-EE6C-9203-B0DB-9A789836CFFA}"/>
              </a:ext>
            </a:extLst>
          </p:cNvPr>
          <p:cNvSpPr txBox="1"/>
          <p:nvPr/>
        </p:nvSpPr>
        <p:spPr>
          <a:xfrm>
            <a:off x="15363197" y="7134026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5CCB772C-E30A-63F8-A367-8CBD17F428A9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9915807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06ECB8A3-198A-DE7C-5E63-8F5A50425771}"/>
              </a:ext>
            </a:extLst>
          </p:cNvPr>
          <p:cNvSpPr/>
          <p:nvPr/>
        </p:nvSpPr>
        <p:spPr>
          <a:xfrm>
            <a:off x="15673727" y="9919423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B08493F-9E37-8CCA-7542-52CEEAF1F635}"/>
              </a:ext>
            </a:extLst>
          </p:cNvPr>
          <p:cNvSpPr txBox="1"/>
          <p:nvPr/>
        </p:nvSpPr>
        <p:spPr>
          <a:xfrm>
            <a:off x="15363197" y="9926906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F1602E6A-1DB1-8CB6-94A7-1256E547C5ED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215367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05F84CB-789D-6C4C-B081-431B70718B4D}"/>
              </a:ext>
            </a:extLst>
          </p:cNvPr>
          <p:cNvSpPr/>
          <p:nvPr/>
        </p:nvSpPr>
        <p:spPr>
          <a:xfrm>
            <a:off x="15635983" y="12157295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AE14A2A-7553-A660-FA84-878AD7FE1FB9}"/>
              </a:ext>
            </a:extLst>
          </p:cNvPr>
          <p:cNvSpPr txBox="1"/>
          <p:nvPr/>
        </p:nvSpPr>
        <p:spPr>
          <a:xfrm>
            <a:off x="15325453" y="1216477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9E808437-7270-4A53-A0A6-C9EE36C7FC36}"/>
              </a:ext>
            </a:extLst>
          </p:cNvPr>
          <p:cNvSpPr txBox="1"/>
          <p:nvPr/>
        </p:nvSpPr>
        <p:spPr>
          <a:xfrm>
            <a:off x="16872758" y="9727101"/>
            <a:ext cx="11948160" cy="20394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chemeClr val="accent5"/>
                </a:solidFill>
                <a:latin typeface="Raleway" panose="020B0503030101060003" pitchFamily="34" charset="0"/>
              </a:rPr>
              <a:t>No existan artículos no asegurados durante el </a:t>
            </a:r>
            <a:r>
              <a:rPr lang="es-MX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izaje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307F63E5-8BA8-4069-4E0B-251FB62550A2}"/>
              </a:ext>
            </a:extLst>
          </p:cNvPr>
          <p:cNvSpPr txBox="1"/>
          <p:nvPr/>
        </p:nvSpPr>
        <p:spPr>
          <a:xfrm>
            <a:off x="16872758" y="120599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Todas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las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84881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9408D-2174-2A0C-3657-89AEFC8A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4AEC72B-1FD9-3DD4-D83E-B3DDF07438AD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7F1AB-C91C-6C8B-5C3C-A19A1996E932}"/>
              </a:ext>
            </a:extLst>
          </p:cNvPr>
          <p:cNvSpPr txBox="1"/>
          <p:nvPr/>
        </p:nvSpPr>
        <p:spPr>
          <a:xfrm>
            <a:off x="16872758" y="4633999"/>
            <a:ext cx="11948160" cy="20394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La carga no tiene daños estructurales significativos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15B26AC9-BF82-7C81-42B6-1D683468E00A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4895077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C276853-1EA3-B50A-9E5A-E4433D37CF43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2A3C573-ED03-1A3C-4E70-EA04356B1817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E769A9C8-37FC-026B-DAE7-BA41202502E8}"/>
              </a:ext>
            </a:extLst>
          </p:cNvPr>
          <p:cNvSpPr txBox="1"/>
          <p:nvPr/>
        </p:nvSpPr>
        <p:spPr>
          <a:xfrm>
            <a:off x="15363188" y="2526308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22.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Antes de cualquier operación se debe confirmar que: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45B546E0-C48D-9F5F-0161-52C37611227E}"/>
              </a:ext>
            </a:extLst>
          </p:cNvPr>
          <p:cNvSpPr txBox="1"/>
          <p:nvPr/>
        </p:nvSpPr>
        <p:spPr>
          <a:xfrm>
            <a:off x="16872758" y="6761283"/>
            <a:ext cx="11948160" cy="30735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La carga está asegurada sin potencial para un cambio significativo en el centro de gravedad.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B242E9D-B33C-4813-E098-9B4D60A2F678}"/>
              </a:ext>
            </a:extLst>
          </p:cNvPr>
          <p:cNvSpPr/>
          <p:nvPr/>
        </p:nvSpPr>
        <p:spPr>
          <a:xfrm>
            <a:off x="15654529" y="4898693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6866676-E5AB-0D52-4AD8-CA75DB82AD62}"/>
              </a:ext>
            </a:extLst>
          </p:cNvPr>
          <p:cNvSpPr txBox="1"/>
          <p:nvPr/>
        </p:nvSpPr>
        <p:spPr>
          <a:xfrm>
            <a:off x="15343999" y="4906176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FB2AFB70-E254-C0AB-2E2B-2DB979B18DB9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122927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5F69D31C-6EB1-CE2C-58A0-2A996927BC31}"/>
              </a:ext>
            </a:extLst>
          </p:cNvPr>
          <p:cNvSpPr/>
          <p:nvPr/>
        </p:nvSpPr>
        <p:spPr>
          <a:xfrm>
            <a:off x="15673727" y="7126543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06E7487-2292-40FF-880F-977654AD7747}"/>
              </a:ext>
            </a:extLst>
          </p:cNvPr>
          <p:cNvSpPr txBox="1"/>
          <p:nvPr/>
        </p:nvSpPr>
        <p:spPr>
          <a:xfrm>
            <a:off x="15363197" y="7134026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D8AF01EF-2E47-2E83-C4C3-E6EA5A0CA9B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9915807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FC486832-29BF-FEE2-C78B-C711656C4616}"/>
              </a:ext>
            </a:extLst>
          </p:cNvPr>
          <p:cNvSpPr/>
          <p:nvPr/>
        </p:nvSpPr>
        <p:spPr>
          <a:xfrm>
            <a:off x="15673727" y="9919423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ACE1615-3AD1-06CD-CDEE-987FD7601E38}"/>
              </a:ext>
            </a:extLst>
          </p:cNvPr>
          <p:cNvSpPr txBox="1"/>
          <p:nvPr/>
        </p:nvSpPr>
        <p:spPr>
          <a:xfrm>
            <a:off x="15363197" y="9926906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365AEB75-8F6F-CE8F-8FAF-C5C2CCD5AB1C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215367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06A5B50-A5BF-2ED4-95CA-565AFAB3E26E}"/>
              </a:ext>
            </a:extLst>
          </p:cNvPr>
          <p:cNvSpPr/>
          <p:nvPr/>
        </p:nvSpPr>
        <p:spPr>
          <a:xfrm>
            <a:off x="15635983" y="12157295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BDF7569-81DD-F292-23A1-5AF7C30F728C}"/>
              </a:ext>
            </a:extLst>
          </p:cNvPr>
          <p:cNvSpPr txBox="1"/>
          <p:nvPr/>
        </p:nvSpPr>
        <p:spPr>
          <a:xfrm>
            <a:off x="15325453" y="1216477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79BBAC42-6EAD-E2CC-094A-E77527056DAD}"/>
              </a:ext>
            </a:extLst>
          </p:cNvPr>
          <p:cNvSpPr txBox="1"/>
          <p:nvPr/>
        </p:nvSpPr>
        <p:spPr>
          <a:xfrm>
            <a:off x="16872758" y="9727101"/>
            <a:ext cx="11948160" cy="20394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No existan artículos no asegurados durante el </a:t>
            </a:r>
            <a:r>
              <a:rPr lang="es-MX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izaje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957ED9EA-EBA7-2DDE-4C3D-504F6E6FC93A}"/>
              </a:ext>
            </a:extLst>
          </p:cNvPr>
          <p:cNvSpPr txBox="1"/>
          <p:nvPr/>
        </p:nvSpPr>
        <p:spPr>
          <a:xfrm>
            <a:off x="16872758" y="120599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Todas</a:t>
            </a:r>
            <a:r>
              <a:rPr lang="en-US" sz="4480" b="1" u="sng" dirty="0">
                <a:solidFill>
                  <a:schemeClr val="accent6"/>
                </a:solidFill>
                <a:latin typeface="Raleway" panose="020B0503030101060003" pitchFamily="34" charset="0"/>
              </a:rPr>
              <a:t> las </a:t>
            </a:r>
            <a:r>
              <a:rPr lang="en-US" sz="4480" b="1" u="sng" dirty="0" err="1">
                <a:solidFill>
                  <a:schemeClr val="accent6"/>
                </a:solidFill>
                <a:latin typeface="Raleway" panose="020B0503030101060003" pitchFamily="34" charset="0"/>
              </a:rPr>
              <a:t>anteriores</a:t>
            </a:r>
            <a:endParaRPr lang="en-US" sz="4480" b="1" u="sng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76656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F754F-356A-9468-C456-314B87963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F026131-E204-8537-0D1C-A0621984E672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66487B-5CAF-ECE8-C310-6A65BAF21F79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1"/>
                </a:solidFill>
                <a:latin typeface="Raleway" panose="020B0503030101060003" pitchFamily="34" charset="0"/>
              </a:rPr>
              <a:t>Deben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B34D8F8B-DAAB-E27A-D808-25FD4502760A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BCE4FD7-12C6-8B7F-EADD-1946138CEA7B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C2A0213-C878-AA95-1AF3-5A313ABB2F32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47AD5F0-44E8-5277-3228-1E69BF1136F0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23.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Las cargas __________ quedar suspendidas en la grúa.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4E720AA-4EB4-F976-F331-442E08758641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No </a:t>
            </a:r>
            <a:r>
              <a:rPr lang="en-US" sz="4480" b="1" dirty="0" err="1">
                <a:solidFill>
                  <a:schemeClr val="accent2"/>
                </a:solidFill>
                <a:latin typeface="Raleway" panose="020B0503030101060003" pitchFamily="34" charset="0"/>
              </a:rPr>
              <a:t>deben</a:t>
            </a:r>
            <a:r>
              <a:rPr lang="en-US" sz="4480" b="1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C343909-CEE6-5C7E-D8FB-59959B32AC9A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B972E6E-BD2C-45CA-3E43-8B9618FEF249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28337E57-826C-6D46-2725-187EAA2F1D45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71BD1FF-AD79-EA29-9D28-7065B738C1B0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68E911A-F057-109A-05DA-20601292745F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E7E5E8ED-389F-8D3A-365E-033A87B47E1A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AE91585-5BA1-675C-BE36-3A43AFA97EA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04F60F2-18AA-9B20-FE4F-BB76CEBAF1A1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D68B01C5-87AA-5B11-79BF-3518D91F4C7A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5EC7C49F-1015-A9AC-0484-B3E7361722CB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B285CE2-B943-11EA-BC8D-4C7EC7602F6F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57F07A20-5C19-5E3F-E0AD-0CACC3E736DC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3"/>
                </a:solidFill>
                <a:latin typeface="Raleway" panose="020B0503030101060003" pitchFamily="34" charset="0"/>
              </a:rPr>
              <a:t>Pueden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7D50A4F3-D29E-BB84-0443-1DFDF04B0D73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4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4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73499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3B165-E822-5E06-4799-7149C1AE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5B85F5E-4DE7-74BC-D47F-439D608F418E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783D8-FA4F-2C68-95A0-74CEC5386BB4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Deben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BE3566ED-AB05-F9CF-753F-CEA215029FD9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5D00AB9-1D8A-B445-1A2D-653FC8DD50A0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768B1AF-6ECF-9F71-3A38-FF7417D17E92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1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320A4D0-57D9-5C11-D1B3-D8BD741DCD1E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23.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Las cargas __________ quedar suspendidas en la grúa.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0313094-C82A-850E-64ED-A33B2D1AFFDA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No </a:t>
            </a:r>
            <a:r>
              <a:rPr lang="en-US" sz="4480" b="1" u="sng" dirty="0" err="1">
                <a:solidFill>
                  <a:schemeClr val="accent2"/>
                </a:solidFill>
                <a:latin typeface="Raleway" panose="020B0503030101060003" pitchFamily="34" charset="0"/>
              </a:rPr>
              <a:t>deben</a:t>
            </a:r>
            <a:r>
              <a:rPr lang="en-US" sz="4480" b="1" u="sng" dirty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AF8CA7B-61D4-0F60-2519-EBEED6AD12F4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5E80A14-E7B7-144F-21AE-7311037F3048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1ADF7426-A2CE-CC1E-BDA5-378B1AA9FD8F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61E8500-DAD7-15B3-9AAD-C0117167F9A7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58C9C0-C770-6098-CC83-B9222C7EAFE9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54D954A4-F5C2-EB9A-F694-3DA40F1100E0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03B72B3-778E-A28B-F91F-5936A7895B88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69F3E40-72A9-7E5F-48E5-7FDB1D98E6E5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BCFAF665-A000-87BA-31DE-871C5206B305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719A960-12B5-224D-1BDE-AAD0A4721889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rgbClr val="046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B0A9769-57E5-8253-7A5C-996E6B8EA74D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2EE220E4-3248-E175-399E-F848432D0204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Pueden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7706D007-BB29-EC07-D7F1-92E1E1F10BB9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rgbClr val="04617B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rgbClr val="04617B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rgbClr val="04617B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76433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619A4-C287-96D8-2040-3326996B1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B1FB27BA-7638-40BA-603C-1BE7FED18B9F}"/>
              </a:ext>
            </a:extLst>
          </p:cNvPr>
          <p:cNvSpPr>
            <a:spLocks/>
          </p:cNvSpPr>
          <p:nvPr/>
        </p:nvSpPr>
        <p:spPr bwMode="auto">
          <a:xfrm>
            <a:off x="8" y="558934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ABE61-884C-E267-1141-3B7C29990D56}"/>
              </a:ext>
            </a:extLst>
          </p:cNvPr>
          <p:cNvSpPr txBox="1"/>
          <p:nvPr/>
        </p:nvSpPr>
        <p:spPr>
          <a:xfrm>
            <a:off x="16872758" y="608127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3"/>
                </a:solidFill>
                <a:latin typeface="Raleway" panose="020B0503030101060003" pitchFamily="34" charset="0"/>
              </a:rPr>
              <a:t>Diagonal</a:t>
            </a:r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3EA887CB-9850-E37B-6140-2F355028A3C2}"/>
              </a:ext>
            </a:extLst>
          </p:cNvPr>
          <p:cNvSpPr>
            <a:spLocks noEditPoints="1"/>
          </p:cNvSpPr>
          <p:nvPr/>
        </p:nvSpPr>
        <p:spPr bwMode="auto">
          <a:xfrm>
            <a:off x="15654529" y="6275861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F0A7275-0A29-9F7A-59BC-38C823155B95}"/>
              </a:ext>
            </a:extLst>
          </p:cNvPr>
          <p:cNvSpPr>
            <a:spLocks/>
          </p:cNvSpPr>
          <p:nvPr/>
        </p:nvSpPr>
        <p:spPr bwMode="auto">
          <a:xfrm flipH="1" flipV="1">
            <a:off x="14538968" y="10789920"/>
            <a:ext cx="14721840" cy="5035072"/>
          </a:xfrm>
          <a:custGeom>
            <a:avLst/>
            <a:gdLst>
              <a:gd name="connsiteX0" fmla="*/ 3681979 w 4600575"/>
              <a:gd name="connsiteY0" fmla="*/ 0 h 1573460"/>
              <a:gd name="connsiteX1" fmla="*/ 3995881 w 4600575"/>
              <a:gd name="connsiteY1" fmla="*/ 9241 h 1573460"/>
              <a:gd name="connsiteX2" fmla="*/ 4302080 w 4600575"/>
              <a:gd name="connsiteY2" fmla="*/ 35422 h 1573460"/>
              <a:gd name="connsiteX3" fmla="*/ 4600575 w 4600575"/>
              <a:gd name="connsiteY3" fmla="*/ 78544 h 1573460"/>
              <a:gd name="connsiteX4" fmla="*/ 4359853 w 4600575"/>
              <a:gd name="connsiteY4" fmla="*/ 47743 h 1573460"/>
              <a:gd name="connsiteX5" fmla="*/ 4109502 w 4600575"/>
              <a:gd name="connsiteY5" fmla="*/ 32342 h 1573460"/>
              <a:gd name="connsiteX6" fmla="*/ 3861077 w 4600575"/>
              <a:gd name="connsiteY6" fmla="*/ 35422 h 1573460"/>
              <a:gd name="connsiteX7" fmla="*/ 3603023 w 4600575"/>
              <a:gd name="connsiteY7" fmla="*/ 53903 h 1573460"/>
              <a:gd name="connsiteX8" fmla="*/ 3341117 w 4600575"/>
              <a:gd name="connsiteY8" fmla="*/ 90865 h 1573460"/>
              <a:gd name="connsiteX9" fmla="*/ 3081137 w 4600575"/>
              <a:gd name="connsiteY9" fmla="*/ 135527 h 1573460"/>
              <a:gd name="connsiteX10" fmla="*/ 2817305 w 4600575"/>
              <a:gd name="connsiteY10" fmla="*/ 195590 h 1573460"/>
              <a:gd name="connsiteX11" fmla="*/ 2555400 w 4600575"/>
              <a:gd name="connsiteY11" fmla="*/ 271054 h 1573460"/>
              <a:gd name="connsiteX12" fmla="*/ 2295420 w 4600575"/>
              <a:gd name="connsiteY12" fmla="*/ 352678 h 1573460"/>
              <a:gd name="connsiteX13" fmla="*/ 2033514 w 4600575"/>
              <a:gd name="connsiteY13" fmla="*/ 449703 h 1573460"/>
              <a:gd name="connsiteX14" fmla="*/ 1777386 w 4600575"/>
              <a:gd name="connsiteY14" fmla="*/ 552889 h 1573460"/>
              <a:gd name="connsiteX15" fmla="*/ 1527035 w 4600575"/>
              <a:gd name="connsiteY15" fmla="*/ 665314 h 1573460"/>
              <a:gd name="connsiteX16" fmla="*/ 1276684 w 4600575"/>
              <a:gd name="connsiteY16" fmla="*/ 782361 h 1573460"/>
              <a:gd name="connsiteX17" fmla="*/ 1039813 w 4600575"/>
              <a:gd name="connsiteY17" fmla="*/ 910187 h 1573460"/>
              <a:gd name="connsiteX18" fmla="*/ 804868 w 4600575"/>
              <a:gd name="connsiteY18" fmla="*/ 1039554 h 1573460"/>
              <a:gd name="connsiteX19" fmla="*/ 577627 w 4600575"/>
              <a:gd name="connsiteY19" fmla="*/ 1179701 h 1573460"/>
              <a:gd name="connsiteX20" fmla="*/ 361940 w 4600575"/>
              <a:gd name="connsiteY20" fmla="*/ 1318308 h 1573460"/>
              <a:gd name="connsiteX21" fmla="*/ 153956 w 4600575"/>
              <a:gd name="connsiteY21" fmla="*/ 1459996 h 1573460"/>
              <a:gd name="connsiteX22" fmla="*/ 0 w 4600575"/>
              <a:gd name="connsiteY22" fmla="*/ 1573460 h 1573460"/>
              <a:gd name="connsiteX23" fmla="*/ 0 w 4600575"/>
              <a:gd name="connsiteY23" fmla="*/ 899893 h 1573460"/>
              <a:gd name="connsiteX24" fmla="*/ 3745 w 4600575"/>
              <a:gd name="connsiteY24" fmla="*/ 897867 h 1573460"/>
              <a:gd name="connsiteX25" fmla="*/ 279131 w 4600575"/>
              <a:gd name="connsiteY25" fmla="*/ 763880 h 1573460"/>
              <a:gd name="connsiteX26" fmla="*/ 562221 w 4600575"/>
              <a:gd name="connsiteY26" fmla="*/ 637593 h 1573460"/>
              <a:gd name="connsiteX27" fmla="*/ 853013 w 4600575"/>
              <a:gd name="connsiteY27" fmla="*/ 522087 h 1573460"/>
              <a:gd name="connsiteX28" fmla="*/ 1157286 w 4600575"/>
              <a:gd name="connsiteY28" fmla="*/ 417362 h 1573460"/>
              <a:gd name="connsiteX29" fmla="*/ 1463484 w 4600575"/>
              <a:gd name="connsiteY29" fmla="*/ 320337 h 1573460"/>
              <a:gd name="connsiteX30" fmla="*/ 1773535 w 4600575"/>
              <a:gd name="connsiteY30" fmla="*/ 235632 h 1573460"/>
              <a:gd name="connsiteX31" fmla="*/ 2091287 w 4600575"/>
              <a:gd name="connsiteY31" fmla="*/ 163249 h 1573460"/>
              <a:gd name="connsiteX32" fmla="*/ 2407115 w 4600575"/>
              <a:gd name="connsiteY32" fmla="*/ 101645 h 1573460"/>
              <a:gd name="connsiteX33" fmla="*/ 2728720 w 4600575"/>
              <a:gd name="connsiteY33" fmla="*/ 56983 h 1573460"/>
              <a:gd name="connsiteX34" fmla="*/ 3046473 w 4600575"/>
              <a:gd name="connsiteY34" fmla="*/ 23101 h 1573460"/>
              <a:gd name="connsiteX35" fmla="*/ 3368078 w 4600575"/>
              <a:gd name="connsiteY35" fmla="*/ 3080 h 157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00575" h="1573460">
                <a:moveTo>
                  <a:pt x="3681979" y="0"/>
                </a:moveTo>
                <a:lnTo>
                  <a:pt x="3995881" y="9241"/>
                </a:lnTo>
                <a:lnTo>
                  <a:pt x="4302080" y="35422"/>
                </a:lnTo>
                <a:lnTo>
                  <a:pt x="4600575" y="78544"/>
                </a:lnTo>
                <a:lnTo>
                  <a:pt x="4359853" y="47743"/>
                </a:lnTo>
                <a:lnTo>
                  <a:pt x="4109502" y="32342"/>
                </a:lnTo>
                <a:lnTo>
                  <a:pt x="3861077" y="35422"/>
                </a:lnTo>
                <a:lnTo>
                  <a:pt x="3603023" y="53903"/>
                </a:lnTo>
                <a:lnTo>
                  <a:pt x="3341117" y="90865"/>
                </a:lnTo>
                <a:lnTo>
                  <a:pt x="3081137" y="135527"/>
                </a:lnTo>
                <a:lnTo>
                  <a:pt x="2817305" y="195590"/>
                </a:lnTo>
                <a:lnTo>
                  <a:pt x="2555400" y="271054"/>
                </a:lnTo>
                <a:lnTo>
                  <a:pt x="2295420" y="352678"/>
                </a:lnTo>
                <a:lnTo>
                  <a:pt x="2033514" y="449703"/>
                </a:lnTo>
                <a:lnTo>
                  <a:pt x="1777386" y="552889"/>
                </a:lnTo>
                <a:lnTo>
                  <a:pt x="1527035" y="665314"/>
                </a:lnTo>
                <a:lnTo>
                  <a:pt x="1276684" y="782361"/>
                </a:lnTo>
                <a:lnTo>
                  <a:pt x="1039813" y="910187"/>
                </a:lnTo>
                <a:lnTo>
                  <a:pt x="804868" y="1039554"/>
                </a:lnTo>
                <a:lnTo>
                  <a:pt x="577627" y="1179701"/>
                </a:lnTo>
                <a:lnTo>
                  <a:pt x="361940" y="1318308"/>
                </a:lnTo>
                <a:lnTo>
                  <a:pt x="153956" y="1459996"/>
                </a:lnTo>
                <a:lnTo>
                  <a:pt x="0" y="1573460"/>
                </a:lnTo>
                <a:lnTo>
                  <a:pt x="0" y="899893"/>
                </a:lnTo>
                <a:lnTo>
                  <a:pt x="3745" y="897867"/>
                </a:lnTo>
                <a:lnTo>
                  <a:pt x="279131" y="763880"/>
                </a:lnTo>
                <a:lnTo>
                  <a:pt x="562221" y="637593"/>
                </a:lnTo>
                <a:lnTo>
                  <a:pt x="853013" y="522087"/>
                </a:lnTo>
                <a:lnTo>
                  <a:pt x="1157286" y="417362"/>
                </a:lnTo>
                <a:lnTo>
                  <a:pt x="1463484" y="320337"/>
                </a:lnTo>
                <a:lnTo>
                  <a:pt x="1773535" y="235632"/>
                </a:lnTo>
                <a:lnTo>
                  <a:pt x="2091287" y="163249"/>
                </a:lnTo>
                <a:lnTo>
                  <a:pt x="2407115" y="101645"/>
                </a:lnTo>
                <a:lnTo>
                  <a:pt x="2728720" y="56983"/>
                </a:lnTo>
                <a:lnTo>
                  <a:pt x="3046473" y="23101"/>
                </a:lnTo>
                <a:lnTo>
                  <a:pt x="3368078" y="308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sz="1024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6448B88-7C9E-29B0-8C47-79EC39CBF59F}"/>
              </a:ext>
            </a:extLst>
          </p:cNvPr>
          <p:cNvSpPr txBox="1"/>
          <p:nvPr/>
        </p:nvSpPr>
        <p:spPr>
          <a:xfrm>
            <a:off x="1384300" y="13792081"/>
            <a:ext cx="11948160" cy="2179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240" b="1" dirty="0">
                <a:solidFill>
                  <a:schemeClr val="accent3"/>
                </a:solidFill>
                <a:latin typeface="Raleway" panose="020B0503030101060003" pitchFamily="34" charset="0"/>
              </a:rPr>
              <a:t>EVALUACIÓN</a:t>
            </a:r>
            <a:endParaRPr lang="en-US" sz="4480" b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EB4BDCE8-1F2F-B486-07EC-28A52956C569}"/>
              </a:ext>
            </a:extLst>
          </p:cNvPr>
          <p:cNvSpPr txBox="1"/>
          <p:nvPr/>
        </p:nvSpPr>
        <p:spPr>
          <a:xfrm>
            <a:off x="15363188" y="2526310"/>
            <a:ext cx="11948160" cy="1761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840" b="1" dirty="0">
                <a:solidFill>
                  <a:schemeClr val="tx2"/>
                </a:solidFill>
                <a:latin typeface="Raleway" panose="020B0503030101060003" pitchFamily="34" charset="0"/>
              </a:rPr>
              <a:t>24. </a:t>
            </a:r>
            <a:r>
              <a:rPr lang="es-MX" sz="3840" dirty="0">
                <a:solidFill>
                  <a:schemeClr val="tx2"/>
                </a:solidFill>
                <a:latin typeface="Raleway" panose="020B0503030101060003" pitchFamily="34" charset="0"/>
              </a:rPr>
              <a:t>la carga preferentemente debe elevarse de manera:</a:t>
            </a:r>
            <a:endParaRPr lang="en-US" sz="3840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8BED875-0433-E1CF-C899-0C1A858986B8}"/>
              </a:ext>
            </a:extLst>
          </p:cNvPr>
          <p:cNvSpPr txBox="1"/>
          <p:nvPr/>
        </p:nvSpPr>
        <p:spPr>
          <a:xfrm>
            <a:off x="16872758" y="7409260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>
                <a:solidFill>
                  <a:schemeClr val="accent4"/>
                </a:solidFill>
                <a:latin typeface="Raleway" panose="020B0503030101060003" pitchFamily="34" charset="0"/>
              </a:rPr>
              <a:t>Horizontal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8EF6EDA-C994-122B-5FC4-039D4010934B}"/>
              </a:ext>
            </a:extLst>
          </p:cNvPr>
          <p:cNvSpPr/>
          <p:nvPr/>
        </p:nvSpPr>
        <p:spPr>
          <a:xfrm>
            <a:off x="15654529" y="6279477"/>
            <a:ext cx="936966" cy="936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B571622-0A5F-62D7-CC6E-63464394B6C9}"/>
              </a:ext>
            </a:extLst>
          </p:cNvPr>
          <p:cNvSpPr txBox="1"/>
          <p:nvPr/>
        </p:nvSpPr>
        <p:spPr>
          <a:xfrm>
            <a:off x="15343999" y="62869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a)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F82690AA-E8E2-E907-BDDF-953B06FCB62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761869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7DFA169-B226-59D5-2B54-AA467A9C3CE5}"/>
              </a:ext>
            </a:extLst>
          </p:cNvPr>
          <p:cNvSpPr/>
          <p:nvPr/>
        </p:nvSpPr>
        <p:spPr>
          <a:xfrm>
            <a:off x="15673727" y="7622315"/>
            <a:ext cx="936966" cy="936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5E24027-2F3A-3676-F071-897ABC69C31B}"/>
              </a:ext>
            </a:extLst>
          </p:cNvPr>
          <p:cNvSpPr txBox="1"/>
          <p:nvPr/>
        </p:nvSpPr>
        <p:spPr>
          <a:xfrm>
            <a:off x="15363197" y="7629798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b)</a:t>
            </a: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F195E4F5-8DD1-CD5B-B09A-BB2966DA6F12}"/>
              </a:ext>
            </a:extLst>
          </p:cNvPr>
          <p:cNvSpPr>
            <a:spLocks noEditPoints="1"/>
          </p:cNvSpPr>
          <p:nvPr/>
        </p:nvSpPr>
        <p:spPr bwMode="auto">
          <a:xfrm>
            <a:off x="15673727" y="8976359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034437F9-73BA-B295-35B9-D5617B4A53EF}"/>
              </a:ext>
            </a:extLst>
          </p:cNvPr>
          <p:cNvSpPr/>
          <p:nvPr/>
        </p:nvSpPr>
        <p:spPr>
          <a:xfrm>
            <a:off x="15673727" y="8979975"/>
            <a:ext cx="936966" cy="936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0F7C23A-9003-DF11-AD3B-A96578EBC7DD}"/>
              </a:ext>
            </a:extLst>
          </p:cNvPr>
          <p:cNvSpPr txBox="1"/>
          <p:nvPr/>
        </p:nvSpPr>
        <p:spPr>
          <a:xfrm>
            <a:off x="15363197" y="8987460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c)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E739AC40-5A37-ED50-9CF3-26DF25FE3967}"/>
              </a:ext>
            </a:extLst>
          </p:cNvPr>
          <p:cNvSpPr>
            <a:spLocks noEditPoints="1"/>
          </p:cNvSpPr>
          <p:nvPr/>
        </p:nvSpPr>
        <p:spPr bwMode="auto">
          <a:xfrm>
            <a:off x="15635983" y="10380975"/>
            <a:ext cx="936966" cy="9369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292608" tIns="146304" rIns="292608" bIns="146304" numCol="1" anchor="t" anchorCtr="0" compatLnSpc="1">
            <a:prstTxWarp prst="textNoShape">
              <a:avLst/>
            </a:prstTxWarp>
          </a:bodyPr>
          <a:lstStyle/>
          <a:p>
            <a:endParaRPr lang="en-US" sz="1024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CAEF9EE-F5C1-0043-93D3-74220422FD9D}"/>
              </a:ext>
            </a:extLst>
          </p:cNvPr>
          <p:cNvSpPr/>
          <p:nvPr/>
        </p:nvSpPr>
        <p:spPr>
          <a:xfrm>
            <a:off x="15635983" y="10384591"/>
            <a:ext cx="936966" cy="9369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5120" b="1" dirty="0">
              <a:latin typeface="Raleway" panose="020B05030301010600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D12ED85-C062-F69D-1C4B-B847785D9343}"/>
              </a:ext>
            </a:extLst>
          </p:cNvPr>
          <p:cNvSpPr txBox="1"/>
          <p:nvPr/>
        </p:nvSpPr>
        <p:spPr>
          <a:xfrm>
            <a:off x="15325453" y="10392074"/>
            <a:ext cx="155803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40" b="1" dirty="0">
                <a:solidFill>
                  <a:schemeClr val="bg1"/>
                </a:solidFill>
                <a:latin typeface="Raleway" panose="020B0503030101060003" pitchFamily="34" charset="0"/>
              </a:rPr>
              <a:t>d)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9C9146D4-6F69-0433-3C58-B5EEA73004C9}"/>
              </a:ext>
            </a:extLst>
          </p:cNvPr>
          <p:cNvSpPr txBox="1"/>
          <p:nvPr/>
        </p:nvSpPr>
        <p:spPr>
          <a:xfrm>
            <a:off x="16872758" y="8787702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5"/>
                </a:solidFill>
                <a:latin typeface="Raleway" panose="020B0503030101060003" pitchFamily="34" charset="0"/>
              </a:rPr>
              <a:t>Rápida</a:t>
            </a:r>
            <a:endParaRPr lang="en-US" sz="4480" b="1" dirty="0">
              <a:solidFill>
                <a:schemeClr val="accent5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48E30451-A9FF-E027-A2AC-015F042B7FF9}"/>
              </a:ext>
            </a:extLst>
          </p:cNvPr>
          <p:cNvSpPr txBox="1"/>
          <p:nvPr/>
        </p:nvSpPr>
        <p:spPr>
          <a:xfrm>
            <a:off x="16872758" y="10287256"/>
            <a:ext cx="11948160" cy="100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Ninguna</a:t>
            </a:r>
            <a:r>
              <a:rPr lang="en-US" sz="4480" b="1" dirty="0">
                <a:solidFill>
                  <a:schemeClr val="accent6"/>
                </a:solidFill>
                <a:latin typeface="Raleway" panose="020B0503030101060003" pitchFamily="34" charset="0"/>
              </a:rPr>
              <a:t> de las </a:t>
            </a:r>
            <a:r>
              <a:rPr lang="en-US" sz="4480" b="1" dirty="0" err="1">
                <a:solidFill>
                  <a:schemeClr val="accent6"/>
                </a:solidFill>
                <a:latin typeface="Raleway" panose="020B0503030101060003" pitchFamily="34" charset="0"/>
              </a:rPr>
              <a:t>anteriores</a:t>
            </a:r>
            <a:endParaRPr lang="en-US" sz="448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7548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ustom Design">
  <a:themeElements>
    <a:clrScheme name="Theme 48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Roboto Roboto Roboto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63658</TotalTime>
  <Words>5753</Words>
  <Application>Microsoft Office PowerPoint</Application>
  <PresentationFormat>Personalizado</PresentationFormat>
  <Paragraphs>1012</Paragraphs>
  <Slides>115</Slides>
  <Notes>69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115</vt:i4>
      </vt:variant>
    </vt:vector>
  </HeadingPairs>
  <TitlesOfParts>
    <vt:vector size="123" baseType="lpstr">
      <vt:lpstr>Agency FB</vt:lpstr>
      <vt:lpstr>Arial</vt:lpstr>
      <vt:lpstr>Book Antiqua</vt:lpstr>
      <vt:lpstr>Calibri</vt:lpstr>
      <vt:lpstr>Raleway</vt:lpstr>
      <vt:lpstr>Raleway Light</vt:lpstr>
      <vt:lpstr>Roboto</vt:lpstr>
      <vt:lpstr>Custom Design</vt:lpstr>
      <vt:lpstr>Presentación de PowerPoint</vt:lpstr>
      <vt:lpstr>Presentación de PowerPoint</vt:lpstr>
      <vt:lpstr>LAS ESTADÍSTICAS</vt:lpstr>
      <vt:lpstr>NORMA</vt:lpstr>
      <vt:lpstr>NORMA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ESLINGAS DE POLIÉSTER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dfdfdfdfd</dc:title>
  <dc:creator>High Tech</dc:creator>
  <cp:lastModifiedBy>Xavi Rv Belmont</cp:lastModifiedBy>
  <cp:revision>9972</cp:revision>
  <dcterms:created xsi:type="dcterms:W3CDTF">2014-09-03T19:30:44Z</dcterms:created>
  <dcterms:modified xsi:type="dcterms:W3CDTF">2025-04-01T00:45:36Z</dcterms:modified>
</cp:coreProperties>
</file>